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генов у 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быстро перестраивают синтез белков и экономят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бактериям нужна быстрая регуляция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транскрипция и трансляция идут почти одновременно, поэтому ответ на изменения среды возникает за минуты. Это позволяет включать нужные ферменты только при наличии субстрата и избегать синтеза лишних белков.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Оперон как единица регуляции у бактерий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архитектура помогает бактерии не тратить энергию на синтез ненужных белков и быстрее переключаться между разными источниками питания или путями обмена веществ.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блок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Оперон объединяет промотор, оператор и несколько структурных генов, которые считываются в одну мРНК. Так клетка координирует работу сразу целого биохимического пути.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включение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регуляция затрагивает один участок ДНК, одновременно меняется экспрессия нескольких белков. Это особенно удобно для ферментов, действующих последовательно в одном процессе.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E. coli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кишечной палочки многие гены катаболизма и биосинтеза организованы в опероны. Среди них — системы использования лактозы и синтеза отдельных аминокислот.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сигнала среды к изменению синтеза белка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регуляторных событий от внешнего сигнала до перестройки экспрессии генов
</a:t>
            </a:r>
            <a:endParaRPr lang="en-US" sz="137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lac-оперон: включение генов при наличии лактозы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гены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lacZ, lacY и lacA кодируют ферменты и транспортный белок, необходимые для использования лактозы. Их совместная работа запускается как единая программа, когда клетке доступен этот сахар.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торможения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лактоза попадает в клетку, образуется аллолактоза. Она связывается с LacI и меняет его форму, из-за чего репрессор теряет способность удерживать оператор.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Оперон наглядно показывает, как один малый сигнал среды может включить целый набор генов. Поэтому его часто используют как классический пример бактериальной регуляции.
</a:t>
            </a:r>
            <a:endParaRPr lang="en-US" sz="780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Блокировка в покое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лактозы репрессор LacI связывается с оператором и препятствует работе РНК-полимеразы. В результате гены не транскрибируются и клетка не расходует ресурсы напрасно.
</a:t>
            </a:r>
            <a:endParaRPr lang="en-US" sz="7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глюкозы на активность lac-оперона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отражает, что дополнительная активация нужна только при наличии лактозы; глюкоза снижает её эффективность через систему CAP-cAMP.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экспрессия наблюдается при лактозе без глюкозы: это типичный пример катаболитной репрессии и приоритета более выгодного источника энергии.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регуляции lac-оперона у Escherichia coli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Катаболитная репрессия как способ выбора источника энергии
</a:t>
            </a:r>
            <a:endParaRPr lang="en-US" sz="2253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глюкозы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среде есть глюкоза, клетка снижает активность генов, нужных для переработки других сахаров. Так она быстрее использует наиболее удобный источник энергии.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АТФ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лишних путей предотвращает бесполезные траты энергии и строительных веществ. Для бактерии, живущей в меняющейся среде, это важное преимущество.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CAP-cAMP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E. coli комплекс CAP-cAMP усиливает транскрипцию, когда глюкозы мало. Это один из самых известных механизмов положительной регуляции у бактерий.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Переключение субстратов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клетка использует глюкозу, а затем, при её дефиците, переходит на альтернативные углеродные источники. Такой порядок повышает эффективность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lac- и trp-оперонов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классических оперона показывают противоположные принципы регуляции: один включается при появлении субстрата, другой выключается при избытке конечного продукта.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оперона экономят ресурсы, но делают это по-разному: lac позволяет использовать доступный сахар, а trp ограничивает синтез аминокислоты при её избытке.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бактериальной регуляции генов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trp-оперон: выключение синтеза триптофана при его избытке
</a:t>
            </a:r>
            <a:endParaRPr lang="en-US" sz="1978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Корепрессор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Триптофан сам не связывается с ДНК, но активирует белок TrpR. Благодаря этому он становится сигналом, который сообщает клетке о достаточном количестве аминокислоты.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8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с оператором
</a:t>
            </a:r>
            <a:pPr algn="l" indent="0" marL="0">
              <a:lnSpc>
                <a:spcPct val="110046"/>
              </a:lnSpc>
              <a:buNone/>
            </a:pPr>
            <a:r>
              <a:rPr lang="en-US" sz="985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Активированный комплекс TrpR-триптофан присоединяется к оператору и препятствует транскрипции генов биосинтеза. Синтез ферментов уменьшается ещё до накопления лишнего продукта.
</a:t>
            </a:r>
            <a:endParaRPr lang="en-US" sz="985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вещества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триптофана мало, репрессор остаётся неактивным и не может блокировать ДНК. Тогда гены продолжают работать и клетка восстанавливает нужный уровень аминокислоты.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поддерживает баланс веществ: продукт пути сам тормозит своё дальнейшее образование. Это один из самых наглядных примеров обратной связи в 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Лидерная область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trp-оперона есть короткий лидерный участок, который реагирует на уровень заряженной tRNATrp и помогает клетке оценить обеспеченность триптофаном до завершения транскрипции.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триптофана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аминокислоты мало, рибосома задерживается на лидерной последовательности. Из-за этого формируется анти-терминаторная структура, и РНК-полимераза продолжает синтез мРНК.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триптофана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достаточном количестве триптофана рибосома быстро проходит лидерный участок. В РНК образуется терминаторная шпилька, и транскрипция прекращается преждевременно.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настройка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Аттенюация дополняет работу репрессора TrpR и позволяет регулировать оперон очень точно, в зависимости от реального уровня аминокислоты в клетке.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Аттенюация: точная настройка работы trp-оперона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Двухкомпонентные системы: восприятие сигнала и ответ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партнёра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обычно включает мембранную гистидинкиназу и цитоплазматический регулятор ответа. Первый белок улавливает внешний стимул, второй после фосфорилирования меняет активность нужных генов.
</a:t>
            </a:r>
            <a:endParaRPr lang="en-US" sz="1112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перевод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Фосфатная группа работает как короткий молекулярный «переключатель»: сигнал с поверхности клетки быстро передаётся к ДНК-связывающему белку, и транскрипция включается или подавляется без задержек.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EnvZ/OmpR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Escherichia coli система EnvZ/OmpR помогает подбирать состав поринов в зависимости от осмолярности среды, чтобы клетка эффективнее пропускала вещества через внешнюю мембрану.
</a:t>
            </a:r>
            <a:endParaRPr lang="en-US" sz="11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стресса к перестройке экспрессии генов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внешние сигналы запускают регуляторные белки и меняют набор синтезируемых белков у бактерии.
</a:t>
            </a:r>
            <a:endParaRPr lang="en-US" sz="104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σ-факторы и переключение программ транскрипции
</a:t>
            </a:r>
            <a:endParaRPr lang="en-US" sz="2439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к нужным промоторам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σ-фактор присоединяется к РНК-полимеразе и определяет, какие промоторы она узнает. Поэтому одна и та же полимераза может запускать разные группы генов в зависимости от условий.
</a:t>
            </a:r>
            <a:endParaRPr lang="en-US" sz="1154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σ70, σ32 и σ54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σ70 работает в обычных условиях и обеспечивает транскрипцию большинства генов роста. σ32 включает ответ на тепловой шок, а σ54 участвует в регуляции азотного обмена.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доступность σ-факторов, клетка смещает приоритеты: либо усиливает рост, либо направляет ресурсы на защиту и перестройку метаболизма при стрессе.
</a:t>
            </a:r>
            <a:endParaRPr lang="en-US" sz="1239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21526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6219" y="2935447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РНК как быстрый посттранскрипционный контроль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с мРНК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РНК узнают комплементарные участки на мРНК и могут закрывать доступ рибосоме. В результате белок либо синтезируется слабее, либо не синтезируется вовсе.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Hfq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Hfq часто работает как «помощник» взаимодействия: он сближает РНК и делает комплекс более устойчивым. Это ускоряет точную настройку экспрессии без лишних затрат.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отклик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контроль особенно полезен, когда клетке нужно срочно уменьшить синтез транспортных белков или факторов стресса, не дожидаясь полного прекращения транскрипции.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настройка обмена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РНК помогают быстро перераспределять ресурсы между путями обмена веществ. Это важно при смене источника питания, дефиците железа и других изменениях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ответа на сигнал среды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меняется прежде всего количество мРНК, а белок и ферментный эффект отстают, потому что им нужно время на синтез и созревание.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начинается на уровне транскрипции, но видимый физиологический ответ появляется позже; это объясняет временной лаг между сигналом и результатом.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временной динамики экспрессии генов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Кворум-сенсинг: коллективная регуляция поведения бактерий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плотности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выделяют автоиндукторы и постоянно «измеряют» их концентрацию. Когда молекул становится достаточно много, клетка понимает, что рядом находится большая популяция.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Пороговый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достижения порога включаются гены, связанные с биоплёнкой, синтезом экзоферментов, биолюминесценцией и другими коллективными функциями. До этого момента такие программы остаются подавленными.
</a:t>
            </a:r>
            <a:endParaRPr lang="en-US" sz="929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Кворум-сенсинг помогает бактериям действовать согласованно, а не поодиночке. Это повышает эффективность колонии и позволяет запускать дорогие по энергии процессы только тогда, когда они действительно выгодны.
</a:t>
            </a:r>
            <a:endParaRPr lang="en-US" sz="929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этот механизм описан у Pseudomonas aeruginosa и Vibrio cholerae. У таких бактерий он связан с формированием биоплёнок и усилением вирулентности.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941" y="1087125"/>
            <a:ext cx="2247669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в организм хозяина, бактерия сталкивается с температурой, иммунными факторами и дефицитом питательных веществ. В ответ она включает программы, которые помогают ей закрепиться, выжить и избежать повреждения.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защиты включаются по обстановке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MarA, SoxS и Rob усиливают работу efflux-помп, выталкивающих наружу многие вредные соединения, включая антибиотики. Это уменьшает их накопление внутри клетки и повышает шансы бактерии на выживание.
</a:t>
            </a:r>
            <a:endParaRPr lang="en-US" sz="921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Насосы выведения снижают действие лекарств
</a:t>
            </a:r>
            <a:endParaRPr lang="en-US" sz="1257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 и адгезины не нужны бактерии постоянно: их выгодно синтезировать только в подходящей среде. Поэтому точная регуляция помогает патогену экономить ресурсы и одновременно лучше приспосабливаться к защите организма.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Патогенность — тоже вопрос регуляции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патогенности и устойчивости к антибиотикам
</a:t>
            </a:r>
            <a:endParaRPr lang="en-US" sz="22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09032"/>
            <a:ext cx="4332300" cy="20705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регуляторные механизмы и их действие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несколько типичных регуляторов бактерий и показано, как каждый из них меняет работу генов в ответ на условия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регуляторы действуют на разных уровнях, но цель одна: быстро перенастроить экспрессию в зависимости от сигнала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классических механизмов регуляции генов у бактерий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регуляции генов для бактериальной клетки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взаимосвязаны: экономия ресурсов повышает скорость роста, а быстрая перестройка экспрессии помогает клетке не отставать от изменений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выгода регуляции — не просто включать нужные гены, а делать это вовремя и с минимальными затратами.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функциональных преимуществ регуляции у бактерий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генов — основа бактериальной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выживают благодаря точной и быстрой настройке экспрессии: от оперонов и σ-факторов до малых РНК и кворум-сенсинга. Эти механизмы делают клетку гибкой, экономной и устойчивой.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2026-06-01T14:36:20Z</dcterms:created>
  <dcterms:modified xsi:type="dcterms:W3CDTF">2026-06-01T14:36:20Z</dcterms:modified>
</cp:coreProperties>
</file>