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Реформации в Европе. Контрреформация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разделилась на католиков и протестантов в XVI веке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 века католическая церковь определяла не только веру, но и повседневную жизнь. Однако росло недовольство злоупотреблениями, а гуманизм усиливал интерес к Библии и личной вере.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перемен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 начало Реформации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против индульгенций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1517 году Мартин Лютер выступил против продажи индульгенций и опубликовал 95 тезисов. Он утверждал, что спасение зависит от веры, а не от покупки прощения грехов.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 церковью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Лютера быстро вызвали спор с католической церковью. На Вормсском рейхстаге в 1521 году он отказался отречься от своих взглядов, показав решимость защищать их открыто.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взгляды Лютера получили широкую известность в Германии. Его выступление стало отправной точкой Реформации, которая изменила религиозную жизнь многих европейских стран.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идеи Лютера быстро распространились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позволила быстро распространять листовки, брошюры и переводы религиозных текстов. Люди могли читать одинаковые тексты в разных городах, и новые идеи распространялись намного быстрее.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князей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немецких князей поддержала Лютера, потому что хотела уменьшить влияние папы и получить церковные земли. Для них Реформация была ещё и способом укрепить собственную власть.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Лютера было изложено просто и ясно, поэтому его легко понимали горожане, ремесленники и часть крестьян. Многие видели в нём ответ на свои религиозные сомнения.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общественных взглядов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совпала с ростом интереса к чтению и обсуждению веры. Люди всё чаще хотели сами знакомиться с текстами Священного Писания, а не только слушать священников.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Реформации в Европе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воспринимали Реформацию по-своему: где-то она стала государственной религией, а где-то вызвала преследования и войны.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Реформации оказалось в Германии, Швейцарии и Скандинавии; в Англии, Франции и Нидерландах оно проявилось иначе.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 Реформации; качественная оценка влияния по регионам
</a:t>
            </a:r>
            <a:endParaRPr lang="en-US" sz="7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 Швейцарии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Цюрих и Цвингли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Цюрихе Ульрих Цвингли требовал убрать из церковной жизни обряды, не основанные на Библии. Он стремился сделать богослужение проще и ближе к первоисточнику.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Кальвина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Женеве Жан Кальвин создал строгую церковную систему. В ней подчёркивались труд, порядок, дисциплина и идея предопределения, то есть заранее известной судьбы человека.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Женеву называли «протестантским Римом», потому что отсюда новые идеи распространялись в другие страны. Город стал важным местом подготовки проповедников и защитников Реформации.
</a:t>
            </a:r>
            <a:endParaRPr lang="en-US" sz="1047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Швейцарская Реформация требовала от верующих самоконтроля и строгих правил поведения. Для многих людей это означало более ответственное отношение к вере и повседневной жизни.
</a:t>
            </a:r>
            <a:endParaRPr lang="en-US" sz="10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Англии к собственной церкви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1534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 объявил себя главой английской церкви. Так Англия разорвала подчинение папе и начала строить собственную церковную систему.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был связан не только с религией, но и с политикой. Король хотел контролировать церковные богатства и решить вопрос о своём разводе.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Англиканская церковь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разрыва с Римом возникла англиканская церковь. В ней сохранились некоторые старые обряды, но власть папы была отвергнута.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протестантизма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главные протестантские направления и что их объединяло.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отвергали верховную власть папы, но по-разному понимали церковь, богослужение и роль верующего.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 Нового времени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во Франции и Нидерландах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Гугеноты во 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сторонников кальвинизма называли гугенотами. Они часто сталкивались с преследованиями, потому что католическая власть не принимала новые религиозные взгляды.
</a:t>
            </a:r>
            <a:endParaRPr lang="en-US" sz="129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столкновения верований Франция пережила длительные религиозные войны. Одним из самых трагических событий стала Варфоломеевская ночь в 1572 году.
</a:t>
            </a:r>
            <a:endParaRPr lang="en-US" sz="1345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под властью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Нидерландах протестантские идеи усилили недовольство испанским владычеством. Здесь спор о вере тесно соединился с борьбой за политическую свободу.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странах Реформация стала не только религиозным, но и общественным движением. Люди боролись не только за свою веру, но и за право самим решать свою судьбу.
</a:t>
            </a:r>
            <a:endParaRPr lang="en-US" sz="13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разворачивалась Реформация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религиозный спор превратился в общеевропейский раскол.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в Германии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выступили против тяжёлых повинностей, высоких поборов и зависимости от феодалов. Их возмущали не только налоги, но и чувство несправедливости, усилившееся на фоне разговоров о христианской свободе.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Лютера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не поддержал восставших. Он считал, что церковные реформы нельзя превращать в насилие и мятеж, а порядок в обществе важнее, чем стихийное разрушение старых устоев.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стало ясно, что Реформация не принесла простым людям быстрых социальных перемен. Религиозные идеи изменяли веру, но не отменяли сразу зависимость крестьян от землевладельцев.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Контрреформация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католической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стала организованным ответом на рост протестантизма. Католическая церковь стремилась защитить своё учение, вернуть доверие верующих и остановить дальнейшее распространение новых течений.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использовали Тридентский собор, орден иезуитов, церковную цензуру и усиленный контроль над верующими. Эти меры помогали укреплять католическое единство и сдерживать протестантское влияние.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внутри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дисциплине духовенства, подготовке священников и борьбе с злоупотреблениями. Церковь старалась показать, что способна исправлять собственные слабости, а не только спорить с реформаторами.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не только защищала старые традиции, но и меняла сам католицизм. Церковь стала строже следить за порядком, образованием и верностью верующих своим религиозным правилам.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Тридентский собор изменил католическую церковь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который длился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стал важнейшим событием для католиков XVI века. Его заседания проходили с перерывами почти два десятилетия, а обсуждения касались веры, церковной дисциплины и подготовки священников.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Решения, которые укрепили католицизм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Отцы собора подтвердили значение Библии и церковного предания, сохранили семь таинств и осудили продажу должностей. Эти решения показали, как церковь пыталась ответить на вызов Реформации и сохранить единство.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Реформации и Контрреформации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оба движения говорили о вере и необходимости перемен, но по-разному понимали устройство церкви и её роль в жизни общества.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снижала власть папы, а Контрреформация укрепляла католическую систему, сочетая сохранение традиций с внутренним обновлением.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положений Реформации и решений Тридентского собора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63" y="3289748"/>
            <a:ext cx="101925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398" y="4201430"/>
            <a:ext cx="13165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и защита католицизма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открывали школы и колледжи, где готовили образованных священников и учителей. Через обучение они влияли на молодёжь и укрепляли авторитет католической церкви.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отличался чёткими правилами и высокой дисциплиной. Такая организация помогала иезуитам действовать слаженно, быстро реагировать на вызовы и оставаться верными церковным целям.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 и 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активно проповедовали и участвовали в религиозных спорах с протестантами. Они старались убеждать людей логикой, знанием Библии и умением вести публичные обсуждения.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в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образованию, настойчивости и миссионерской работе иезуиты помогли католицизму вернуть влияние во многих странах. Их деятельность стала важной частью Контрреформации.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запрещённых книг и инквизиция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книг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составила списки книг, которые считались опасными для веры. Запрещались тексты, способные, по мнению духовенства, увести людей от католического учения и церковного авторитета.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инквизиции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следила за соблюдением религиозных правил и проверяла тех, кого подозревали в ереси. Её задача заключалась в сохранении единства веры и подавлении инакомыслия.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усиливали страх и контроль, ограничивали свободу чтения и обсуждения. Вместе с тем они помогали католической церкви удерживать влияние в условиях религиозного раскола.
</a:t>
            </a:r>
            <a:endParaRPr lang="en-US" sz="11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в Европе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рост противостояния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между католиками и протестантами усилились и привели к столкновениям. Особенно тяжёлыми они стали во Франции, Германии и Нидерландах, где религия тесно переплелась с политикой.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1550–1590-е годы: длительные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шли затяжные войны, разорявшие города и деревни. Люди всё чаще понимали, что религиозный конфликт нельзя решить быстро, только силой оружия.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договоры: новый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закрепилась мысль, что правитель может выбирать веру своих земель. Это стало важным шагом к признанию религиозного разнообразия в 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55468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распространения Реформации по странам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Реформация проявилась в разных частях Европы и почему её последствия не были одинаковыми.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охватила почти всю Европу, но в каждой стране приняла свою форму: от государственных церквей до религиозных войн и борьбы за независимость.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распространения Реформации в Европе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78633"/>
            <a:ext cx="194400" cy="155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Реформации и Контрреформации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стали активнее вмешиваться в церковные дела. Правители всё чаще определяли, какая вера будет преобладать на их территории и как устроена церковная жизнь.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Контрреформация повысили значение школ, грамотности и чтения религиозных текстов. Люди всё чаще стремились сами знакомиться с Библией и объяснениями веры.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закрепились лютеранство, кальвинизм и англиканство, а католицизм прошёл через обновление. Так возникла более сложная и разнообразная религиозная карта континента.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стала тесно связана с политикой, культурой и повседневными привычками. Религиозные споры влияли на судьбы семей, городов и целых государств.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Реформация изменила Европу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расколола западное христианство, а Контрреформация заставила католическую церковь обновиться. Вместе они изменили веру, политику и жизнь европейцев на многие поколения вперёд.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2026-06-02T07:21:34Z</dcterms:created>
  <dcterms:modified xsi:type="dcterms:W3CDTF">2026-06-02T07:21:34Z</dcterms:modified>
</cp:coreProperties>
</file>