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Е.А. Баратынский и стихотворение «Разуверение»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утраченном доверии и взрослении души в лирике Баратынского.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Баратынского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принадлежал к поколению поэтов пушкинской поры. В русской романтической лирике особенно ценились личные переживания, одиночество и внутренний конфликт, а «Разуверение» показывает не событие, а переживание разрыва между надеждой и реальностью.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Абрамович Баратынский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Абрамович Баратынский жил в 1800–1844 годах и стал одним из самых заметных русских лириков первой половины XIX 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служил в армии, был связан с литературной средой своего времени и писал стихи, отличающиеся точностью мысли, сдержанностью и философской глубиной.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часто звучат темы разочарования, памяти, одиночества и внутреннего самоанализа, поэтому его стихи кажутся особенно вдумчивыми и серьёзными.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без внешней эффектности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вошёл в круг поэтов пушкинской эпохи и разделял многие черты романтизма. Его стихи передают сильные чувства, но звучат спокойно и сдержанно.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и поэзия романтизма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внутреннего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Поэту важны тонкие душевные движения, настроение утраты и точное выражение внутреннего состояния. Поэтому его лирика кажется глубокой, ясной и очень человеческой.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«Разуверение»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«разуверение» означает утрату веры, доверия и прежней уверенности. Уже в названии слышится главный поворот стихотворения: надежда сменяется сомнением.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показывает не только любовную историю, но и общий жизненный опыт. Человек начинает смотреть на чувства осторожнее и трезвее, когда ожидания не оправдываются.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сразу настраивает читателя на серьезный разговор о доверии, боли и внутреннем взрослении, которое приходит вместе с разочарованием.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надежды к разочарованию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чувство в стихотворении от ожидания к тихой горечи.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кричит о боли и не обвиняет прямо. Его переживание звучит спокойно, как внутренний разговор с самим собой, без лишней театральности.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наблюдать за своими чувствами и не теряет самообладания. Это делает образ героя зрелым и очень убедительным для читателя.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ясно видит разницу между мечтой и реальностью. Именно это осознание приносит ему не вспышку гнева, а тихое, глубокое разочарование.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момент душевной потери он сохраняет достоинство. В этом проявляется не слабость, а внутренняя сила и способность переживать боль сдержанно.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разочарования в любви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любовь показана как чувство, которое может не оправдать ожиданий. Вместо счастливой развязки возникает постепенное угасание доверия и теплоты.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не изображает громкий конфликт или ссору. Его внимание сосредоточено на тихом, но болезненном изменении отношений между людьми.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становится важным жизненным уроком. Вместе с ним исчезает наивность, зато приходит более глубокое понимание человеческих чувств и их хрупкости.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ходу развития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напряжение связано с моментом, когда герой понимает, что ожидания не оправдались.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стихотворения чувство не исчезает, а переходит в спокойную печаль.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лирического развития в стихотворении Е.А. Баратынского «Разуверение»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4941" y="3347333"/>
            <a:ext cx="165533" cy="1471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20067"/>
            <a:ext cx="165533" cy="1324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0093" y="1204531"/>
            <a:ext cx="140920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сердца передаёт живое чувство, которое сначала верит, надеется и ждёт, а затем постепенно остывает, сохраняя след пережитой боли.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прошлое чувство даже тогда, когда надежда уже исчезла. Благодаря этому разочарование звучит не мгновенно, а как длительное внутреннее переживание.
</a:t>
            </a:r>
            <a:endParaRPr lang="en-US" sz="1149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показать не внешний шум, а сосредоточенность на собственных мыслях. В ней особенно заметны одиночество, осторожность и скрытая печаль героя.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холод символизирует потерю доверия и душевную защиту. Герой будто отстраняется от боли, чтобы сохранить себя и не дать чувствам окончательно разрушить его.
</a:t>
            </a:r>
            <a:endParaRPr lang="en-US" sz="1140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угасания передаёт постепенное ослабление чувств. Он показывает, что разочарование приходит не резко, а медленно, почти незаметно, как смена дня вечером.
</a:t>
            </a:r>
            <a:endParaRPr lang="en-US" sz="11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особенности языка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говорит о чувстве без внешней пышности: его слова точны, сдержанны и выверены. Благодаря этому душевная боль звучит не резко, а глубоко и убедительно.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соединяет размышление и исповедь: герой как будто спокойно вслушивается в себя. Паузы, противопоставления и плавное движение речи передают внутреннюю сосредоточенность.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подчёркивает не событие, а переживание его последствий. Короткие, ясные выражения помогают показать, как чувство постепенно остывает и превращается в тихую, зрелую грусть.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3781"/>
            <a:ext cx="4022400" cy="2064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главные элементы стихотворения и их значение для понимания лирического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тексте — не внешнее действие, а тонкое изображение душевного перелома, который делает героя более зрелым.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Е.А. Баратынского «Разуверение»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образы и смысл стихотворения
</a:t>
            </a:r>
            <a:endParaRPr lang="en-US" sz="26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произведения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стоит одинокий человек, который переживает чувство глубоко и лично. Его внутренний мир важнее всего происходящего вокруг.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драма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не через события, а через изменения в душе. Именно психологическое напряжение становится главным содержанием стихотворения.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идеала и реальности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мечта сталкивается с жизненным опытом, и от этого рождается боль. Герой понимает, что ожидания не совпали с действительностью.
</a:t>
            </a:r>
            <a:endParaRPr lang="en-US" sz="1381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романтическое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Баратынского романтизм не громкий, а ясный и строгий. Сильное чувство выражено через точную мысль, спокойный тон и наблюдение за человеком.
</a:t>
            </a:r>
            <a:endParaRPr lang="en-US" sz="12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душевное состояние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который говорит о чувствах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вечерний свет, почти неподвижный воздух и приглушённые краски создают ощущение остановки времени. Такой пейзаж легко связать с героем, который остаётся наедине со своими мыслями и уже не ждёт быстрых ответов.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знак внутреннего охлаждения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тона, опавшие листья и пустынная дорога помогают передать не только одиночество, но и усталость от пережитого. Природа словно повторяет настроение человека, у которого надежда постепенно сменяется спокойной печалью.
</a:t>
            </a:r>
            <a:endParaRPr lang="en-US" sz="12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разуверение в стихотворении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равенство чувств, а постепенный сдвиг от ожидания к осторожности и внутренней настороженности.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переживание разочарования становится сильнее, чем вера в чувство; именно поэтому финал звучит сдержанно и печально.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Е.А. Баратынского «Разуверение»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читателя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что разочарование — не слабость, а важный этап взросления. Оно учит спокойно принимать то, что чувства не всегда отвечают ожиданиям.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Баратынского не скрывает боль, но и не теряет достоинства. Это показывает, что даже в трудный момент человек может сохранить внутреннюю силу и самообладание.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стихотворение особенно ценно своей честностью. Оно показывает, как важно отличать мечту от реальности и при этом не ожесточаться сердцем.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пережитая обида делает человека внимательнее к словам, поступкам и интонациям других. Такой опыт помогает лучше понимать отношения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31956"/>
            <a:ext cx="4336500" cy="20598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произведения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повторяющиеся мотивы помогают раскрыть переживание лирического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мысль: любовь не просто проходит, а оставляет в душе память, осторожность и новый жизненный опыт.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Е.А. Баратынского «Разуверение»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чувства от надежды к тихой грусти.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понятно школьникам, потому что говорит об ожиданиях, доверии и обиде — чувствах, с которыми сталкивается почти каждый в дружбе и общении.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не считать разочарование поражением. Напротив, пережитая боль помогает лучше понять себя, заметить чужую искренность и осторожнее относиться к словам.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остаётся актуальным, потому что опыт несбывшихся надежд знаком людям разных поколений. Его смысл помогает говорить о чувствах честно и без стыда.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 чём говорит «Разуверение»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показывает, как любовное разочарование превращается в тихое, но важное жизненное знание. Стихотворение учит видеть в утрате иллюзий не конец, а шаг к внутренней зрелости.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2026-05-22T21:25:02Z</dcterms:created>
  <dcterms:modified xsi:type="dcterms:W3CDTF">2026-05-22T21:25:02Z</dcterms:modified>
</cp:coreProperties>
</file>