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массовых СМИ: газеты и телевидение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СМИ создают новости, формируют мнение и как читать их критически.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массовые СМИ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СМИ доставляют новости сразу многим людям. Газета позволяет читать вдумчиво, а телевидение показывает событие почти в тот же момент. Поэтому важно уметь сравнивать источники и замечать, как подаётся информация.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коммуникация: как новости доходят до многих людей
</a:t>
            </a:r>
            <a:endParaRPr lang="en-US" sz="2349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материал создаётся в редакции, а затем распространяется сразу для большой аудитории. Так одна новость может попасть к тысячам читателей и зрителей почти одновременно.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выпуск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выходят регулярно: газеты — по номерам, телевидение — по расписанию программ. Постоянный выпуск помогает людям привыкать к новостям и следить за событиями каждый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новостей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не сообщает всё подряд, а выбирает самое важное и заметное. Поэтому СМИ не только информируют, но и помогают понять, какие темы сейчас считаются значимыми.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новости повторяются в разных каналах, они сильнее влияют на разговоры в обществе. Так СМИ участвуют в формировании мнений, интересов и повестки дня.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газет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листки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газеты были короткими печатными листками с сообщениями о торговле, городских событиях и важных слухах. Их читали те, кому нужно было быстро узнать новости.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регулярности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из разрозненных сообщений появились регулярные выпуски. У газет стали заметными заголовки, рубрики и единый порядок материалов, чтобы читателю было легче ориентироваться.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редакции, где новости собирали, проверяли и готовили к печати. Газета стала не просто листом с текстом, а целым изданием с собственным стилем.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новостей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радио и телевидения именно газеты долго оставались главным способом узнавать о событиях. Они помогали следить за политикой, городскими новостями и жизнью общества.
</a:t>
            </a:r>
            <a:endParaRPr lang="en-US" sz="13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газета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состоит из разных частей, которые помогают быстро найти нужную информацию и понять, чему можно доверять.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газеты помогает читателю ориентироваться в материалах, а тираж показывает масштаб распространения издания.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газету: роли в редакции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становятся видимыми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изменило привычку узнавать новости: теперь событие можно не только прочитать, но и увидеть. Движение, голос и музыка делают сообщение более живым, а зритель быстрее понимает, что происходит и где именно.
</a:t>
            </a:r>
            <a:endParaRPr lang="en-US" sz="112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прямого эфира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эфир особенно усилил значение телевидения. Когда важное событие показывают сразу, у зрителей возникает ощущение присутствия, будто они находятся рядом с местом происшествия или выступления.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просмотр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Теленовости стали популярны в семьях, где смотрят программу вместе. Один сюжет может сразу вызвать разговоры дома и в школе, потому что изображение и комментарий легче запоминаются, чем только текст.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телевидения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телевизионные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телевидение: ключевые различия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телевидение сообщают об одном мире, но делают это по-разному. Таблица показывает, где удобнее подробный текст, а где важнее скорость и изображение.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удобнее для вдумчивого чтения, а телевидение сильнее в передаче эмоций и ощущения присутствия.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жанра чаще всего встречаются в газетах и на телевидении.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жанра помогают по-разному сообщать о событиях: кратко, подробно или в форме беседы.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влияние на содержание СМИ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есть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помогает СМИ оплачивать работу редакции, печать и съёмку материалов. Поэтому в газете или телесюжете рядом с новостями могут появляться объявления, баннеры и специальные материалы.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рекламы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Рекламное сообщение обычно зовёт к действию: купить, попробовать, выбрать или подписаться. Оно использует яркие слова, заметные картинки и повторяющиеся слоганы, чтобы привлечь внимание быстрее новости.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новости рекламу отличает цель. Новость сообщает проверенные сведения о событии, а реклама убеждает и старается вызвать желание что-то сделать, даже если фактов немного.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обещает выгоду, показывает логотип бренда и почти не объясняет источники, к нему нужно относиться внимательнее. Полезно спросить: это информация или продвижение товара?
</a:t>
            </a:r>
            <a:endParaRPr lang="en-US" sz="11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выбор тем влияет на мнение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выбирает, какие события считать важными и поставить в начало выпуска или на первую полосу. Уже здесь формируется первое впечатление о том, что действительно значимо.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повестку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сюжеты постоянно повторяются, а другие исчезают, у людей складывается определённая картина мира. Это и называют agenda setting: СМИ не только сообщают, но и подсказывают, о чём думать.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акцентов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порядок новостей и частые повторы усиливают внимание к одним событиям и почти скрывают другие. Так СМИ направляют интерес аудитории и создают ощущение главной повестки.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мнение: как их различать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кто участвовал, что произошло, где и когда. Если информация подтверждается документами, свидетелями или фотографиями, её можно считать проверяемой.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оценку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выражает отношение автора к событию. Слова вроде «лучший», «неудачный», «по-моему» или «кажется» показывают оценку, а не точное сообщение о факте.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факт и мнение, полезно задавать вопрос: можно ли это подтвердить отдельно от автора? Если да, перед вами информация; если нет, это позиция или 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Медиаграмотность: 6 простых правил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кто написал материал, когда он опубликован и на каком сайте или странице появился. Эти детали помогают понять, можно ли доверять сообщению.
</a:t>
            </a:r>
            <a:endParaRPr lang="en-US" sz="1369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сравните новость с несколькими другими публикациями. Если важное событие упомянуто только в одном месте, его стоит проверить особенно внимательно, а не принимать сразу.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подтверждения в документах, фото, видео и сообщениях надёжных источников. Чем больше независимых доказательств, тем меньше риск ошибиться или поверить в слух.
</a:t>
            </a:r>
            <a:endParaRPr lang="en-US" sz="1386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 яркие слова, капслок, восклицания и слишком эмоциональный тон. Такие признаки часто показывают, что текст хочет не сообщить, а повлиять на чувства.
</a:t>
            </a:r>
            <a:endParaRPr lang="en-US" sz="1386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спешите с 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делайте вывод только по заголовку, потому что он может быть слишком коротким или заманчивым. Сначала прочитайте текст целиком и отделите факты от оценок.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новости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быстро проверить сообщение и не поверить случайной или недостоверной информации.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телевизионная картинка сильно влияет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присутствия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план, музыка и голос ведущего делают событие более заметным и эмоциональным. Зритель как будто оказывается рядом с героями новости и сильнее переживает происходящее.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монтажа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меняет смысл: кадры можно сократить, переставить или повторить, и впечатление уже станет другим. Поэтому важно помнить, что телевизионная картинка не показывает всё сразу.
</a:t>
            </a:r>
            <a:endParaRPr lang="en-US" sz="1296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подачи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сюжет может выглядеть тревожным, спокойным или праздничным в зависимости от ракурса, освещения и интонации. Из-за этого телевизионное сообщение особенно сильно воздействует на зрителя.
</a:t>
            </a:r>
            <a:endParaRPr lang="en-US" sz="12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аудитории и обратной связи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выбирает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Рейтинги, просмотры и число откликов показывают редакции, что людям интересно. Если тема получает много внимания, её чаще повторяют в новостях и ставят выше других.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Комментарии, письма и сообщения помогают СМИ понять вопросы и ожидания зрителей или читателей. Такая обратная связь делает передачу точнее, но может также усиливать только самые заметные 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повестку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тема постоянно набирает просмотры, она начинает звучать ещё чаще. Так аудитория не просто получает новости, а частично влияет на то, какие события станут главными.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СМИ влияют на общество и культуру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информирование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быстро сообщают о событиях, поэтому люди узнают новости раньше и могут обсуждать их дома, в школе и в классе. Это помогает быть в курсе важных изменений.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телевидение знакомят с культурой, традициями, праздниками и разными точками зрения. Через них люди узнают о новых книгах, фильмах, выставках и общественных темах.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новость подана неточно, могут появиться слухи, паника или односторонний взгляд на событие. Особенно опасно, если яркое сообщение выглядит убедительно, но не проверено.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реклама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материалы маскируют рекламу под обычную новость и скрывают цель сообщения. Поэтому полезно всегда задавать вопрос: кто говорит и зачем это опубликовано?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короткой новости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факт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возьмите короткую новость о школьной ярмарке и найдите в ней один проверяемый факт: место, время, число участников или результат события. Формулировка должна быть точной и нейтральной.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цитату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добавьте одно свидетельство очевидца, например короткую цитату ученика, учителя или родителя. Важно показать, что это личное наблюдение, а не общий вывод обо всей ярмарке.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Придумайте короткий нейтральный заголовок без эмоций и рекламы. Он должен сообщать, что произошло, но не оценивать событие как самое интересное или лучшее.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укажите, откуда взято фото или цитата, и отметьте слова, которые звучат как мнение. Так проще увидеть разницу между проверяемой информацией и оценкой.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критическое чтение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телевидение по-разному рассказывают о мире, но оба вида СМИ сильно влияют на наше мнение. Если замечать факты, оценки и рекламу, новости становятся понятнее и надёжнее.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2026-07-25T15:37:41Z</dcterms:created>
  <dcterms:modified xsi:type="dcterms:W3CDTF">2026-07-25T15:37:41Z</dcterms:modified>
</cp:coreProperties>
</file>