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похожи и чем отличаются?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 встречаются почти во всех природных зонах. Они связаны с водой, рельефом и климатом, но устроены по-разному и по-разному поддерживают жизнь.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экосистемы вокруг нас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9400" y="1279426"/>
            <a:ext cx="4214700" cy="33997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7932" y="169357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 — это естественный водоём, окружённый сушей. В нём есть открытая вода, берега и глубина, а условия меняются от поверхности до дна.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87700" y="140677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932" y="4036726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местах живут растения, животные и микроорганизмы. Но количество кислорода, состав почвы и степень влажности создают разные условия для 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87700" y="3749925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жизнь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87932" y="2865151"/>
            <a:ext cx="3756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 — это участок суши с постоянной избыточной влагой. Его почва долго остаётся мокрой, а растительный покров образует плотный влажный слой.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87700" y="2578350"/>
            <a:ext cx="37560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озеро и болото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 болото похожи наличием воды, но различаются по строению и условиям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болота — постоянно влажная почва; у озера преобладает открытая водная толща.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основным признакам водных экосистем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и болото: в чём разница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озёра часто рождаются там, где когда-то лежал ледник. После его отступления в углублениях остаётся вода, а берега нередко получаются неровными и холодными.
</a:t>
            </a:r>
            <a:endParaRPr lang="en-US" sz="1186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ледника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Пойменные и карстовые озёра образуются иначе: первые связаны с речными руслами, вторые — с растворением горных пород. Их размеры и глубина сильно зависят от местных условий.
</a:t>
            </a:r>
            <a:endParaRPr lang="en-US" sz="1091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и подземные пути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и вулканические озёра связаны с движением земной коры. Одни заполняют глубокие разломы, другие занимают кратеры, поэтому могут быть особенно глубокими и необычными по форме.
</a:t>
            </a:r>
            <a:endParaRPr lang="en-US" sz="1091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Котловины и кратеры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появляются озёра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формируется там, где вода задерживается долго и почва почти не просыхает. Из-за нехватки кислорода разложение идёт медленно, поэтому не все растения и животные могут здесь жить.
</a:t>
            </a:r>
            <a:endParaRPr lang="en-US" sz="99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сырость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таким условиям приспособлены сфагнум, осока, клюква и многие насекомые. У них есть особенности, помогающие выживать в кислой, бедной кислородом и питательными веществами среде.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Выживают немногие виды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Мёртвые остатки растений не исчезают полностью, а накапливаются слоями. Со временем они превращаются в торф — особый влажный материал, который хранит следы прошлой растительности.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остатков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как особая экосистема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растительных остатков в сырой среде образуется торф и почему осушение опасно.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торф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62950" y="14770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 получает больше света, поэтому здесь густо растут водные растения. Она служит укрытием для мальков, насекомых и других организмов, которым нужна мелкая и тёплая вода.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62950" y="12446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62950" y="41862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дне света почти нет, зато накапливаются остатки организмов. В этой зоне живут бактерии и другие разлагатели, возвращающие вещества в круговорот.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762950" y="39538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Донная часть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62950" y="328315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открытой воде растений меньше, а роль играют планктон и рыбы. Здесь важны глубина, прозрачность и содержание кислорода, которое меняется в течение года.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762950" y="305075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вода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762950" y="2380105"/>
            <a:ext cx="37065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 обычно прогревается быстрее открытой воды. Здесь достаточно света для растений, но условия уже зависят от ветра, волн и сезонных изменений температуры.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762950" y="2147704"/>
            <a:ext cx="37065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Мелководье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озеро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Кувшинки удерживают большие листья на поверхности воды, чтобы ловить свет. Их длинные гибкие черешки помогают листьям не тонуть и свободно двигаться на волнах.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 поверхности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водных растений есть воздушные полости, тонкие стебли и широкие листья. Эти признаки помогают получать кислород, не ломаться в воде и лучше использовать свет.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приспособления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Ряска плавает как зелёный ковёр и быстро разрастается там, где спокойно и мелко. Камыш, наоборот, крепко держится в иле и выдерживает колебания уровня воды.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Плавающие и закреплённые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озёр и их приспособления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похож на природную губку: он впитывает и удерживает много воды, оставаясь упругим. Поэтому вокруг него долго сохраняется влажная, кислая среда, в которой выживают немногие растения.
</a:t>
            </a:r>
            <a:endParaRPr lang="en-US" sz="1091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 вода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приспособилась к бедной и кислой почве болот. Она стелется по поверхности, быстро не растёт, но образует прочные побеги и ягоды, которые помогают виду распространяться.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Клюква и кислота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3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Осока часто растёт там, где почва остаётся мокрой почти весь год. Её узкие листья и плотные пучки помогают выдерживать сырость, а корни закрепляют растение в мягком грунте.
</a:t>
            </a:r>
            <a:endParaRPr lang="en-US" sz="1093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Осока на кочках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болот и их приспособления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 тритоны часто держатся у кромки воды: им нужна влажная кожа и тихие укрытия. Перепонки на лапах помогают им быстрее плыть и спасаться от хищников.
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у воды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особенно важна в открытых водоёмах и зарослях болот. Окраска, длинные ноги и умение замирать помогают животным оставаться незаметными для добычи и врагов.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выживания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бобры и многие насекомые приспособлены к жизни рядом с водой. У птиц и бобров есть плотный покров и лапы для движения в влажной среде.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млекопитающие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Стрекозы откладывают яйца в воду, а их личинки живут под водой. Такая смена стадий позволяет использовать разные условия среды и уменьшает конкуренцию за пищу.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 двумя средами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водоёмов и болот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энергия и вещества переходят от производителей к потребителям и затем возвращаются в среду.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веществ в экосистеме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Водно-болотные экосистемы работают сразу как природный фильтр, убежище для живых организмов и запас углерода. Эти функции усиливают друг друга.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функции важны одновременно: если выпадает хотя бы одна, экосистема становится менее устойчивой.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 материалам презентации о водно-болотных экосистемах, 2025.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водно-болотных экосистем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35% водно-болотных угодий в мире исчезло с 1970 года; это показывает, насколько быстро человек меняет и сокращает такие экосистемы.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Ramsar Convention, Global Wetland Outlook, 2018.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водно-болотных угодий в мире исчезло с 1970 года.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35%
</a:t>
            </a:r>
            <a:endParaRPr lang="en-US" sz="7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заказники ограничивают разрушение берегов, вырубку растительности и беспокойство животных. Там сохраняются редкие виды, а также участки, где природные процессы идут почти без вмешательства человека.
</a:t>
            </a:r>
            <a:endParaRPr lang="en-US" sz="1007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Охранные территории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Тропы, настилы и щиты направляют людей по безопасным маршрутам. Это помогает посещать природу без вытаптывания растений, разрушения берегов и лишнего беспокойства для животных.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посещение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сточных вод, контроль мусора и запрет поджогов уменьшают загрязнение и риск пожаров. Особенно важно не допускать осушения торфяников, потому что восстановить их очень сложно.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угроз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охраняют эти территории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луга рядом с водоёмами образуют переходные участки. Через них животные перемещаются, а растения получают влагу и расселяются на новые места.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экосистемами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не изолированы: вода, семена и животные связывают их в общую сеть. Поэтому изменение одного участка может повлиять на соседние.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сеть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обычно формируются в низинах, на заболоченных равнинах и у берегов рек. Там вода задерживается дольше всего, а почва остаётся влажной почти постоянно.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 и поймы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чаще располагаются в понижениях рельефа, где скапливается вода после дождей, таяния снега или притока рек. Форма чаши помогает удерживать водную массу.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Понижения рельефа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 местности встречаются такие экосистемы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помогает увидеть, как разные природные материалы задерживают воду и взвешенные частицы.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школьного опыта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вспомни, чем озеро отличается от болота, и назови главный признак каждого объекта. Это помогает не путать открытую воду с переувлажнённой почвой.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ответь, кто разлагает остатки, как болота помогают климату и какие действия вредят экосистемам. Так проверяется понимание всей 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объясни, что такое торф, зачем кувшинкам нужны широкие листья и почему сфагнум удерживает много воды. Здесь важны приспособления растений.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по теме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41125"/>
            <a:ext cx="439200" cy="3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Экономно расходуй воду дома и на даче. Чем меньше лишнего стока и загрязнения попадает в реки, тем устойчивее остаются озёра и болота.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Сообщай взрослым и службам о дыме, огне и незаконной вырубке. Раннее обращение помогает быстрее остановить пожар и защитить уязвимые участки природы.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Предотвращать вред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оставляй мусор у берега и не мой предметы в воде. Даже небольшое загрязнение ухудшает качество среды и может навредить растениям, насекомым и птицам.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берег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Ходи только по тропам и настилам, чтобы не вытаптывать мхи, травы и прибрежные растения. Нарушенный покров восстанавливается медленно, особенно на влажной почве.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покров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каждый может помочь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беречь водно-болотные экосистемы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болота нельзя рассматривать только как «места с водой»: это живые системы, которые очищают среду, поддерживают животных и помогают природе сохранять равновесие.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2026-07-26T12:07:53Z</dcterms:created>
  <dcterms:modified xsi:type="dcterms:W3CDTF">2026-07-26T12:07:53Z</dcterms:modified>
</cp:coreProperties>
</file>