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рядом: найди зелёные уголки и их маленьких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городу зелень и живые уголки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дома и дороги соседствуют с деревьями, цветами и птицами. Зелёные места дают тень, красоту и отдых, а ещё делают улицы тише, свежее и добрее для людей и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природу в городе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скверах растут деревья, кусты и трава. Там удобно гулять, слушать птиц и наблюдать, как весной распускаются почки, а летом всё становится особенно зелёным.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часто есть клумбы, газоны и небольшие деревья. Даже у подъезда можно заметить муравьёв, воробьёв и цветы, если внимательно смотреть по сторонам.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школы природа тоже заметна: цветники, кусты и деревья украшают двор. На перемене можно увидеть бабочек, жуков и услышать весёлое чириканье птиц.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Пруды, набережные и фонтаны привлекают уток, стрекоз и других обитателей. Здесь вода, воздух и растения создают особое место, где хочется задержаться подольше.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большие помощники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прохладу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кроны деревьев создают тень и помогают спрятаться от палящего солнца. Под ними легче гулять, играть и дышать свежим воздухом.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Очищают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деревьев задерживают пыль и делают воздух вокруг немного чище. Поэтому рядом с зелёными насаждениями дышится приятнее, чем среди сплошного асфальта.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землю и помогают ей не размываться после дождя. Так деревья защищают дорожки, газоны и клумбы от лишней воды и грязи.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Липы, клёны, рябины и каштаны делают улицы красивыми в любое время года. Весной они цветут, летом шумят листвой, а осенью дарят яркие краски.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81698"/>
            <a:ext cx="203100" cy="180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нами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голуби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часто встречаются на площадях, во дворах и у скамеек. Они ищут семена, крошки и ягоды, а ещё быстро замечают, где есть безопасное место для отдыха.
</a:t>
            </a:r>
            <a:endParaRPr lang="en-US" sz="1110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ловко прыгают по веткам и любят прятаться в кронах деревьев. Зимой они особенно рады кормушкам, а летом помогают саду, собирая мелких вредителей.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 и вороны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крупные птицы заметны издалека благодаря чёрно-белому или тёмному оперению. Они умны, громко подают голос и часто выбирают высокие деревья для наблюдения.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птицы начинают свой концерт раньше будильника. Их щебетание делает двор и парк живыми, а прогулка становится веселее, даже если нужно идти в школу.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строят гнёзда в кустах и на деревьях, а потом выводят птенцов. В это время им особенно важно спокойствие, тишина и безопасное место рядом с людьми.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 цветника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на клумбе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садится на яркий цветок и собирает сладкий нектар. Пока она перелетает с одного растения на другое, на её лапках остаётся пыльца. Так цветы получают помощь, а потом могут дать семена.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шмель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осторожно опускается на лепестки, а рядом гудит шмель. Оба гостя заглядывают в цветы за угощением и разносят пыльцу дальше. Поэтому цветник не просто красивый, он ещё и очень полезный.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городе тоже важна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в городе приятно гулять и отдыхать. Пруды и ручьи делают воздух свежее, а рядом с ними часто растут камыши, травы и кусты.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можно заметить уток, чаек, стрекоз и других маленьких обитателей. Им нужны спокойные берега, чистая вода и место, где можно найти корм.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попадает мусор, растения и животные страдают. Грязная вода мешает жить рыбам, насекомым и птицам, поэтому берег нужно сохранять чистым.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Фонтаны, каналы и пруды помогают немного охладить улицы в тёплый день. Рядом с водой гулять приятнее, потому что там воздух кажется мягче и легче.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городской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дел, которые делают город чище, зеленее и безопаснее для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школьный двор становится зелёным уголком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сажают деревья, цветы и кусты. Сразу становится уютнее, а у птиц и насекомых появляется больше мест для жизни.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поливают клумбы, собирают семена и следят за чистотой. Так растения растут лучше, а школьный двор выглядит аккуратным и радостным.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время двор становится тише, зеленее и красивее. Здесь приятно отдыхать на перемене, наблюдать за природой и чувствовать себя хозяевами доброго места.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 игр и отдыха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для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широкой аллее удобно идти с друзьями, катить велосипед или просто смотреть по сторонам. Деревья образуют зелёный коридор, а скамейка в тени приглашает немного передохнуть. В таком парке приятно даже обычное воскресенье.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весёлых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поляне дети играют, взрослые гуляют, а кто-то спокойно читает книгу на лавочке. Кусты и деревья защищают от солнца, а дорожки помогают ходить безопасно. Парк делает отдых спокойным и совсем не скучным.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деревьев помогает городу не превращаться в раскалённую сковородку: на солнце асфальт нагревается намного сильнее, чем под кроной. Это делает прогулки и игры заметно приятнее.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25 °C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Agency, Heat Island Effect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быть холоднее нагретые поверхности в тени деревьев по сравнению с солнцем.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зимней жизни в городе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кормушки помогают птицам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птицам труднее находить семена и ягоды. Кормушки с подходящей едой помогают им пережить холодные дни рядом с домами и парками.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Январь–февраль: природа отдыхает, но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заметны почки, кора и сухие листья. Под снегом спят семена, а возле людей можно увидеть птиц, которые ищут корм и воду без льда.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Март: весна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сильнее, и природа постепенно просыпается. Почки набухают, появляются первые следы жизни, а вскоре снова слышны птицы и заметна свежая зелень.
</a:t>
            </a:r>
            <a:endParaRPr lang="en-US" sz="12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двор — большая польза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с клумбой и скамейкой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 дворе тихо шуршат листья, а у цветника уже хлопочут воробьи. Рядом стоит скамейка, и можно спокойно наблюдать, как муравьи бегут по дорожке, а на кусте дрожит молодой листок.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под молодыми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деревьев делают двор уютным даже в самый обычный день. Под ними прохладно, и после школы приятно посидеть, послушать птиц и заметить, как на ветке прячется любопытная белка.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городской зелёный мир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бутылки и фантики портят землю и могут попасть в воду. Животные путают мусор с едой, а растениям становится труднее расти.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выхлопы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 ослабляет деревья, цветы и траву. Чем больше дыма от машин и костров, тем труднее природе оставаться здоровой и зелёной.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крики, музыка и шум техники пугают птиц и других животных. Им становится сложно отдыхать, строить гнёзда и выращивать потомство.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 и топтать кусты, растения долго болеют и хуже растут. От этого двор или парк теряет тень, красоту и уют.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новое дерево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для роста дереву нужны посадка, забота и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на прогулке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смотреть, можно заметить, что листья у деревьев разные: круглые, длинные, резные. По ним легко узнать знакомые растения и увидеть, как много в городе зелёных соседей.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птиц и запах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бывают отпечатки лапок, а в воздухе — сладкий или свежий запах цветов. Такие маленькие подсказки помогают заметить, что природа живёт совсем рядом.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 сезонам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почки, летом кроны становятся густыми, осенью листья желтеют и падают. Зимой ветки стоят голые, и двор выглядит совсем по-новому.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почувствовать ветер, тепло, прохладу или сырость после дождя. Природа помогает понять, как меняется погода, и делает это очень наглядно.
</a:t>
            </a:r>
            <a:endParaRPr lang="en-US" sz="10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городу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ловко скачет по ветке и ищет жёлуди, семечки или орешки. Ей нужны деревья, где можно спрятаться и быстро перебежать в тихое место. В городском парке она чувствует себя почти как дома.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тихий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ёжик выходит из укрытия и осторожно ищет еду среди листьев. Ему важны спокойный кустарник, вода и место, где никто не шумит слишком громко. Тогда маленький сосед города может жить спокойно.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дружбы с природой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срывай редкие цветы и не ломай ветки ради игры. Растения растут медленно, и им нужно время, чтобы снова стать красивыми и сильными.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 возле гнёзд и кустов, где прячутся птицы. Тихое поведение помогает животным не пугаться и спокойно заботиться о своих птенцах.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всегда забирай мусор с собой и не оставляй его на траве. Чистый двор и парк безопаснее для птиц, белок и растений.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загрязняй пруды, ручьи и лужи, а если видишь мусор, убери его вместе со взрослыми. Чистая вода нужна всем живым существам в городе.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делает город счастливее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улицы, цветы и деревья делают привычные дома и дороги наряднее. На такую красоту хочется смотреть дольше, а настроение становится светлее почти само собой.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дворах можно гулять, играть и просто сидеть на скамейке в тени. Природа помогает людям отдыхать без спешки и чувствовать себя спокойнее.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добрый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шорох листьев и яркие клумбы делают день интереснее. Когда рядом есть природа, город кажется дружелюбнее и немного счастливее для всех.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могут дружить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деревья, цветы и птиц, город станет чище, красивее и добрее. Маленькие заботливые поступки помогают природе жить рядом с людьми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2026-05-25T18:40:41Z</dcterms:created>
  <dcterms:modified xsi:type="dcterms:W3CDTF">2026-05-25T18:40:41Z</dcterms:modified>
</cp:coreProperties>
</file>