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слова-помощники с похожим смыслом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слова, которые помогают говорить красиво и без повторов.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умеют дружить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Второклассники уже умеют замечать повторы в тексте и понимать, что одну мысль можно сказать по-разному. Синонимы делают речь точнее и помогают читать сказки, стихи и рассказы с интересом.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синонимы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которые очень близки по смыслу. Они могут называть один и тот же предмет, признак или действие, но звучат по-разному.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смелый и храбрый, большой и огромный, идти и шагать. Значение у них похоже, поэтому в предложении можно выбрать более подходящее слово.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сделать речь точнее и выразительнее. С ними текст не «спотыкается» на повторе и звучит гораздо приятнее для слушателя и читателя.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Маша сказала: «У меня есть друг». Рядом тут же добавили: «А у меня товарищ!» Слова разные, а смысл похожий. Так разговор звучит живее и совсем не скучно.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девочка прочитала про красивый терем, а потом — про нарядный дворец. Описание стало ярче, и картинка сразу появилась в воображении. Синонимы помогают представить всё почти как в кино.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без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писали: «Мальчик сказал... Потом ребёнок ответил... Затем ученик продолжил...» Текст получился плавным, потому что одно и то же слово не пришлось повторять снова и снова.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синонимы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синонимы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 помогает выбрать слово, которое лучше всего подходит по смыслу. Так мысль становится ясной, а предложение — аккуратным и понятным.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фразы более красивыми и интересными. С ними текст звучит не как скучная тетрадка, а как маленький рассказ.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звучать спокойно, ласково или торжественно. Синонимы помогают передать именно то настроение, которое задумал автор.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 разные близкие слова, нам легче читать и говорить. Русский язык становится для нас настоящей сокровищницей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похожи, но не одинаковы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имеют общее значение, но могут отличаться оттенком смысла. Одно слово звучит проще, другое — ярче, торжественнее или ласковее.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идти и шагать близки по смыслу. Но шагать звучит бодрее, будто человек идёт уверенно и с хорошим настроением.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смотреть не только на значение слова, но и на то, куда его лучше поставить. Подходящее слово делает фразу точной и живой.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для признаков предметов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могут называть признак предмета по-разному. Весёлый и радостный почти одинаковы по смыслу, но в речи звучат немного по-разному. Благодаря этому описание человека или зверя становится точнее.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есть пары тихий — спокойный и маленький — крошечный. Такие слова помогают выбрать нужный оттенок признака. Предмет сразу представляется яснее, а картинка в голове становится ярче.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для действий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Синонимы бывают у слов-действий. Говорить и беседовать называют похожее действие, но беседовать звучит чуть более вежливо и спокойно.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Смотреть и глядеть тоже близки по смыслу. Второе слово часто делает фразу более выразительной, как будто взгляд стал внимательнее.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Смеяться и хохотать оба описывают весёлый смех. Но хохотать звучит громче и сильнее, словно смеётся целая компания.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пары помогают показать, как именно происходит действие. Одно слово может подойти для обычной речи, а другое — для более яркого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синоним к слову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помогает выбрать близкое по смыслу слово без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 повторяться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одно слово встречается слишком часто, синоним спасает ситуацию. Вместо скучного повтора появляется живое и плавное предложение, которое легче читать и запоминать.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можно сказать: мальчик, ребёнок, ученик; сказал, произнёс, ответил. Такое чередование слов делает рассказ аккуратнее, а речь — намного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настроение слова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начале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слышим слово и понимаем его основное значение. Например, «грустный» сразу настраивает на печаль и тихое, спокойное настроение.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подходящего синонима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заменить его похожим словом: «печальный» или «невесёлый». У каждого варианта есть свой оттенок и своя окраска.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предложение звучит по-новому. Один синоним делает речь мягче, другой — чуть торжественнее или книжнее, и настроение 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 сказках и стихах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выбирают синонимы, чтобы избежать однообразия. Тогда лес, дорога, герой или волшебство описываются точнее и ярче, а текст легче представить.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синонимы оживляют повествование. Они делают речь образной, помогают показать характер персонажа и создают ощущение движения, словно история сама шагает вперёд.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синонимы помогают сохранить красоту звучания. Одно слово может быть обычным, а другое — более мягким, звонким или торжественным, и строка запоминается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не полные близнецы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 не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близки по смыслу, но у них бывают свои оттенки. Одно слово может звучать спокойно, другое — ярче или торжественнее. Поэтому они не всегда взаимозаменяемы.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важно учитывать, где слово уместно. «Храбрый» подходит почти везде, а «отважный» звучит более книжно. Хороший выбор делает фразу точной и красивой.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слова-синонимы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смысл каждого слова. Если значения близки, можно сравнивать их дальше и смотреть, не меняется ли мысль в предложении.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проверить настроение слова. «Крошечный» звучит ласково и нежно, а «маленький» — просто и обычно, поэтому они подходят не к любой фразе.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выбрать то слово, которое лучше всего подходит по смыслу и звучанию. Так речь остаётся точной, понятной и красивой.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выбрать нужное слово.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подобрать удачный синоним, школьнику важно смотреть на смысл, настроение и уместность. Именно поэтому русский язык помогает выражать мысль очень точно.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«Синонимы»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подборе синонимов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выбирать слово только потому, что оно чем-то похоже на другое. Но сходство звучания ещё не значит, что слова близки по смыслу и подходят в предложение.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брать редкое или слишком книжное слово, которое ребёнок не понимает. Синоним должен быть простым, точным и уместным, особенно на уроке во 2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30725"/>
            <a:ext cx="215700" cy="215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92783"/>
            <a:ext cx="215700" cy="1917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словарик синонимов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— храбрый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описать человека, который не боится трудностей. Слова близки по смыслу, но «храбрый» звучит чуть торжественнее и ярче.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товарищ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называют близкого человека, с которым приятно играть и учиться. «Товарищ» звучит более официально и часто встречается в книгах.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— стремительно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показывают очень быстрое движение. «Стремительно» звучит сильнее и торжественнее, поэтому делает фразу более выразительной.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— радостный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подходит для описания хорошего настроения. Синонимы близки по смыслу, но «радостный» чаще звучит как более спокойное и книжное слово.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—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не только о настоящей дороге, но и о движении к цели. В сказках «путь» звучит чуть более образно.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в тексте появляются синонимы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замена повторов делает речь живее и приятнее для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не повторять одно и то же слово в ответе, и ученик вспоминает синоним. Вместо «сказал» он пишет «произнёс», а вместо «красивый» — «нарядный». Текст сразу становится аккуратнее и живее.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книжке лес бывает не только густым, но и дремучим, а тропинка — узкой или тесной. Такие слова помогают ребёнку представить картину, будто он сам идёт рядом с героями по волшебной дороге.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мы тоже выбираем слова по ситуации. Можно сказать «друг», а можно — «товарищ», можно «быстро», а можно — «стремительно». Так речь звучит по-разному, но мысль остаётся понятной.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вокруг нас каждый день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речь живой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говорить точнее, избегать повторов и передавать настроение. Чем внимательнее ребёнок выбирает слова, тем красивее и интереснее становится его речь.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2026-05-21T20:45:19Z</dcterms:created>
  <dcterms:modified xsi:type="dcterms:W3CDTF">2026-05-21T20:45:19Z</dcterms:modified>
</cp:coreProperties>
</file>