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основные формы, значение и современные тенденции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объединяют отдых, учёбу и работу, прокладывая путь к новым знаниям и открытиям.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экспедиций до цифровой эры: эволюция путешествий
</a:t>
            </a:r>
            <a:endParaRPr lang="en-US" sz="188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путешествия служили торговле и миграции, в средние века развивались караваны и мореплавание. Эпоха Великих открытий изменила карту мира, а XX век подарил авиацию и массовый туризм.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поездки для отдыха и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включает отдых на природе, экскурсии и посещение достопримечательностей. Они направлены на расслабление и культурное обогащение, занимая обычно короткие сроки.
</a:t>
            </a:r>
            <a:endParaRPr lang="en-US" sz="1219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перемещения и профессиональные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Командировки и конференции связаны с работой, требуют оперативности и комфортных условий. Такие поездки ускоряют обмен знаниями и развитию бизнеса.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и миграционная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диагностика за границей становятся доступней, а миграционные поездки связаны с долгосрочным переездом, что влияет на социальную структуру.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обмены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ради учёбы и стажировок помогают расширить кругозор, улучшить языковые навыки и получить опыт за рубежом, что важно для личного развития.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современных путешествий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наземного транспорта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автомобили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максимальную свободу передвижения и индивидуальное планирование маршрута внутри страны.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железнодорожная сеть России обеспечивает быстрое и комфортное сообщение между регионами.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на междугородних и пригородных маршрутах, отличаются гибкостью расписания и доступностью.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Арендованный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путешествовать без собственного авто, расширяя возможности знакомства с новыми местами.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охват авиаперелётов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3700 аэропортов связывают государства по всему миру. Авиарейсы сокращают время пути и обеспечивают высокую частоту сообщений.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благодаря лоукостерам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авиалинии расширили возможности путешествий для студентов и молодёжи, сделав авиацию более конкурентоспособной.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миллиардов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мировые авиакомпании перевозят более 4 млрд человек, что отражает важность воздушного транспорта в глобальной мобильности.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в международных путешествиях
</a:t>
            </a:r>
            <a:endParaRPr lang="en-US" sz="23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водного транспорта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паромов и торговых судов в морях и реках для перемещения товаров и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пароходов увеличило скорость и дальность морских и речных перевозок.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круизы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лайнеры стали плавучими отелями, расширяя туристические возможности на популярных маршрутах.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маршруты соединяют страны и острова, способствуя международному сотрудничеству и туризму.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транспорта в путешествиях: мировая статистика
</a:t>
            </a:r>
            <a:endParaRPr lang="en-US" sz="189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остаётся важным для мобильности внутри стран, особенно в отдалённых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лидирует в международных поездках, а поезд и автомобиль — ключевые для внутренних перемещений.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UNWTO,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и велосипедные путешествия среди молодёжи
</a:t>
            </a:r>
            <a:endParaRPr lang="en-US" sz="2402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Треккинг и велотуризм укрепляют здоровье и минимально влияют на окружающую среду, что делает их востребованным выбором.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Европе растёт инфраструктура для таких поездок: расширяются веломаршруты, популяризируются эко-экспедиции и велопрокаты.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Автопутешествия: свобода выбора маршрута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автомобиль даёт возможность самостоятельно планировать маршрут и график, выбирая интересные локации и длительность остановок.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 автомобилей и автодомов популярна среди туристов, предпочитающих комфорт и мобильность без постоянных ограничений.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автодороги мира, такие как Route 66, привлекают путешественников своей историей и живописными пейзажами.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стоимость популярных видов транспорта (за 100 км)
</a:t>
            </a:r>
            <a:endParaRPr lang="en-US" sz="19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эффективность вариантов передвижения важна при планировании поездок с разным бюджетом и длительностью.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— самый экономичный вариант, самолёт — самый дорогой; выбор зависит от комфорта и скорости.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«Яндекс.Путешествия» и российские перевозчики,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будущего: инновации и экологическое сознание
</a:t>
            </a:r>
            <a:endParaRPr lang="en-US" sz="2236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и водородные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такие как Tesla и Nissan Leaf, становятся иконой экологичного транспорта. В России развивается производство Zetta. Водородные и гибридные поезда активно внедряются в Германии и Японии, снижая вредные выбросы.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новых транспортных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Hyperloop и беспилотных пассажирских дронов обещает кардинально изменить мобильность. Цифровизация транспорта помогает оптимизировать маршруты, снижая углеродный след и стимулируя устойчивый туризм.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онлайн-сервисов в подготовке и бронировании путешествий
</a:t>
            </a:r>
            <a:endParaRPr lang="en-US" sz="189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быстро адаптируются к изменениям, предлагая альтернативные маршруты в случае задержек и уведомляя пользователей о важных изменениях расписания.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процессов бронирования значительно сокращает время подготовки поездок и повышает гибкость планирования, что особенно важно для самостоятельных путешественников.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Booking.com, Airbnb и Aviasales предоставляют удобный доступ к базам отелей, апартаментов и авиабилетов с возможностью сравнения цен и отзывов.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позволяют покупать билеты, оформлять электронные паспорта и использовать бесконтактные платежи, упрощая процесс путешествия в любом месте и в любое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влияние на мировой туризм и перемещения
</a:t>
            </a:r>
            <a:endParaRPr lang="en-US" sz="2097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пандемии (2020)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поездки резко ограничены, введены карантины и закрыты границы, что привело к снижению туризма на 74% согласно UNWTO.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сертификатов (2021)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COVID-сертификаты, например EU Digital COVID Certificate, облегчившие движение и контроль здоровья путешественников в разных странах.
</a:t>
            </a:r>
            <a:endParaRPr lang="en-US" sz="1278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туризма (2022)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Активизировался спрос на поездки внутри России и Европы, популярными стали экологичные и удалённые маршруты, обеспечивающие безопасность и спокойствие.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транспорта и устойчивое развитие туризма
</a:t>
            </a:r>
            <a:endParaRPr lang="en-US" sz="188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отвечает за до 23% мировых выбросов парниковых газов, при этом авиация является одной из самых энергоёмких отраслей.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Компании, такие как Rail Europe, внедряют программы по сокращению выбросов, поддерживая зелёные коридоры и стимулируя экологичное передвижение.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поездок на поезде и велосипедах снижает нагрузку на окружающую среду, а эко-отели и zero waste путешествия способствуют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984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опыт и личностный рост через путешествия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Межкультурный диалог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способствуют пониманию разных культур, способствуют развитию толерантности и расширяют мировоззрение через непосредственное общение и опыт.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носителями иностранных языков в естественной среде повышает уровень владения и помогает развить навыки коммуникации и критического мышления.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обмены и стажировки, как Erasmus+ и FLEX, открывают возможности обучения и профессионального роста за границей, стимулируя личностное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риски, вызовы и трудности при организации путешествий
</a:t>
            </a:r>
            <a:endParaRPr lang="en-US" sz="182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становится актуальной проблемой из-за хранения и обработки личных данных в онлайн-бронированиях и платежах.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культурные барьеры требуют от путешественников глубокого изучения обычаев, что важно для успешной адаптации и коммуникации.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и отмены рейсов, а также сложности с визами создают препятствия, особенно при самостоятельном планировании поездок.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багажа и различия в сервисе между странами требуют высокой внимательности и подготовки к непредвиденным ситуациям.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самостоятельного путешествия: пошаговая схема
</a:t>
            </a:r>
            <a:endParaRPr lang="en-US" sz="1797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выбора направления до сбора багажа с вариантами бронирования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комфорт для всей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выбирают транспорт и жильё с учётом безопасности детей, предпочитая объекты с детскими зонами и медицинским обслуживанием для спокойного отдыха.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для семейного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парки, такие как Диснейленд и Сочи Парк, а также природные заповедники становятся центрами притяжения для семей с детьми всех возрастов.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путешествий внутри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интерес к туризму по Золотому кольцу, Байкалу и курортам Краснодарского края, что обеспечивает доступность и разнообразие впечатлений.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путешествия: приоритеты, безопасность и инфраструктура
</a:t>
            </a:r>
            <a:endParaRPr lang="en-US" sz="18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путешествий: инновации, вызовы и новые возможности
</a:t>
            </a:r>
            <a:endParaRPr lang="en-US" sz="1912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Гиперлокальные путешествия и уникальные маршруты становятся всё более востребованными, предлагая персонализированные впечатления для разных групп туристов.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туризм развивается активнее благодаря инвестициям компаний SpaceX и Virgin Galactic, открывая новые горизонты для путешественников.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AR и искусственный интеллект совершенствуют планирование и адаптацию поездок, одновременно повышая экологическую и цифровую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мобильность и её значение для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транспортных форм и цифровых сервисов расширяет образовательные возможности и коммуникативные навыки молодых людей, открывая новые горизонты в путешествиях и личностном развитии.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2026-05-07T18:16:55Z</dcterms:created>
  <dcterms:modified xsi:type="dcterms:W3CDTF">2026-05-07T18:16:55Z</dcterms:modified>
</cp:coreProperties>
</file>