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Центнер — большая единица массы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единица для тяжёлых предметов и больших чисел.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Центнер помогает считать большие массы без длинных чисел. Его часто используют в сельском хозяйстве, на складе и в задачах для школы, где нужно переводить килограммы, центнеры и тонны.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нужен центнер и почему он удобен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кг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составляет один центнер.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правило для всех переводов и вычислений с центнерами: зная его, легко находить ответ без путаницы.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единицы массы в школьном курсе математики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Центнер обычно обозначают буквой ц. Такая запись помогает быстро читать условие и не писать длинные числа. Например, 3 ц означают 300 кг.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записывают центнер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можно встретить 6 ц яблок, 2 ц картофеля или 1 ц зерна. Это удобно, когда масса большая и считать её в килограммах уже долго.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перевести центнеры в килограммы, нужно умножить число центнеров на 100. Тогда 4 ц превращаются в 400 кг, и запись становится точной.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центнеров в килограммы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перевод нужен, когда в задаче все данные должны быть в одной единице. Иначе числа начнут спорить друг с другом, а это уже не по правилам.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центнеров несколько, правило остаётся тем же. 7 ц — это 700 кг, а 12 ц — 1200 кг. Всё просто, как счёт до ста.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Оставляем остаток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350 кг — это 3 ц 50 кг. Если масса не делится без остатка, лишние килограммы записывают отдельно, чтобы ничего не потерять.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Делаем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узнать, сколько это центнеров, число килограммов делят на 100. Так удобнее понять, сколько больших мер содержит масса.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Получаем целые центнеры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кг — это 2 ц, а 500 кг — уже 5 ц. Если число делится ровно, ответ получается очень аккуратным.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килограммов в центнеры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поле после уборки урожая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часто считают урожай в центнерах, потому что мешков и коробок бывает очень много. Так удобно говорить о пшенице, картофеле, свёкле и сене, не превращая условие задачи в длинную цепочку цифр.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складе и в хранилище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складе центнер помогает быстро оценить, сколько груза привезли или подготовили к отправке. Вместо громоздкой записи можно сказать: «8 ц». Это короче, понятнее и совсем не заставляет числа капризничать.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на ферме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Корма для животных тоже могут быть очень тяжёлыми. Когда их считают в центнерах, легче понять, сколько мешков или тюков нужно. Такая запись особенно полезна, если груза много и он не помещается в одни руки.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жизни встречается центнер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раз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центнеров помещается в одной тонне.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связь помогает выбирать нужную единицу: для маленьких предметов берут килограммы, для очень больших — центнеры или тонны.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единиц массы в школьной математике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задачи с центнерами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 выбора единиц и выполнения вычислений.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87" y="1468141"/>
            <a:ext cx="206179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02" y="3085166"/>
            <a:ext cx="206179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468141"/>
            <a:ext cx="235634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с центнерами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как обычные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ц + 3 ц = 7 ц. Если единицы одинаковые, считать легко: прибавляем центнеры так же, как карандаши в пенале, только без потерь и лишнего шума.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Вычитаем без лишней путаницы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ц − 2 ц = 7 ц. Главное — не перепутать знаки и единицы. Тогда ответ получается быстро, а задача не успевает стать головоломкой.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приводим к одной единице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есть и центнеры, и килограммы, лучше сначала всё перевести в одну меру. Так легче считать и меньше шансов ошибиться в ответе.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урожая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Морковный урожай на телеге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поля собрали 15 ц моркови — это целая гора овощей, а не один скромный мешок. В первый день вывезли 6 ц, и на складе осталось 9 ц. Такой счёт удобен: цифры короткие, а представлять урожай легко.
</a:t>
            </a:r>
            <a:endParaRPr lang="en-US" sz="1378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Склад, где всё считают по-умному
</a:t>
            </a:r>
            <a:pPr algn="l" indent="0" marL="0">
              <a:lnSpc>
                <a:spcPct val="100000"/>
              </a:lnSpc>
              <a:buNone/>
            </a:pPr>
            <a:r>
              <a:rPr lang="en-US" sz="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овощном складе мешки с морковью ставят рядом и быстро считают не килограммы, а центнеры. Если записать 15 ц, число сразу выглядит аккуратно и понятно. А телега с урожаем помогает увидеть, сколько работы уже сделано и сколько ещё осталось.
</a:t>
            </a:r>
            <a:endParaRPr lang="en-US" sz="12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мешок весит 50 кг, то два таких мешка уже дают 1 ц. Так удобно понимать, сколько тяжёлых предметов нужно, чтобы набрать целый центнер.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масс в центнерах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ящик весит 25 кг, четыре ящика вместе тоже составляют 1 ц. Это помогает быстро сравнивать одинаковые по весу предметы без длинных вычислений.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300 кг — это 3 ц. Значит, вместо трёхсот отдельных килограммов можно записать более короткое и удобное число в центнерах.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сравнения особенно полезны в задачах про урожай, мешки и грузы. Они показывают, как разные предметы складываются в большие массы.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единиц массы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перейти от килограммов к центнерам и от центнеров к тоннам через удобные числовые шаги.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спутать 10 кг и 10 ц. Эти числа похожи на вид, но по смыслу они совсем разные, поэтому перед решением всегда нужно читать условие очень внимательно.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задачах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думать, что 1 ц равен 1000 кг. На самом деле 1000 кг — это уже 1 тонна, а центнер в десять раз меньше. Тут важно не перепутать большие единицы.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сразу считать, не переведя единицы в одну меру. Если где-то есть килограммы, а где-то центнеры, сначала нужно привести всё к одному виду, и только потом считать.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«центнер» пришло в русский язык из европейских языков. Когда-то в разных странах оно могло обозначать разную массу, поэтому старые значения лучше не путать с современным школьным правилом.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из истории слова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 учебниках всё просто: 1 центнер = 100 кг. Это одно общее правило помогает школьникам решать задачи без догадок, а старинные весы на картинке напоминают, что у единиц есть своя история.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Центнер удобен, когда масса уже слишком большая для короткого счёта в килограммах. Запись 8 ц выглядит проще, чем 800 кг, и читать её гораздо быстрее.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центнер удобнее килограммов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единица часто помогает в задачах про урожай, корма и грузы. Там нужно считать большие количества, а центнер делает числа более наглядными и не такими длинными.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маленьких предметов центнер не подходит. Карандаш, тетрадь или яблоко слишком лёгкие, и здесь гораздо удобнее использовать килограммы или даже граммы.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ц
</a:t>
            </a:r>
            <a:pPr algn="ctr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 — это масса, которую стоит сравнить с реальностью, чтобы не ошибиться в вычислении.
</a:t>
            </a:r>
            <a:endParaRPr lang="en-US" sz="398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полезно представить себе, сколько это в жизни. Если ответ слишком большой, значит, где-то потерялась цифра или перепутана единица измерения.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правило: 1 ц = 100 кг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22574" y="1649799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Центнер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 — небольшая единица массы. Её используют для лёгких предметов: тетрадей, фруктов, игрушек и других знакомых вещей.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2574" y="3136907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Центнер больше килограмма и удобен для тяжёлых грузов. Тонна ещё крупнее, поэтому ею считают очень большие массы, например урожай или грузовики.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правило простое: 1 центнер равен 100 килограммам. Это основа всех задач, где встречается знак «ц», и её нужно помнить без подсказки.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перевести центнеры в килограммы, число умножают на 100. Если нужно перевести килограммы в центнеры, число делят на 100. Всё очень аккуратно и понятно.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Центнер помогает считать большие массы быстрее и короче. Он особенно полезен там, где килограммов слишком много, а длинные записи только путают.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Центнер — помощник в больших числах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Центнер соединяет килограммы и тонны и делает большие массы удобными для счёта. Если помнить правило 1 ц = 100 кг, задачи про урожай, грузы и запасы решаются спокойно и без путаницы.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2026-05-24T10:40:47Z</dcterms:created>
  <dcterms:modified xsi:type="dcterms:W3CDTF">2026-05-24T10:40:47Z</dcterms:modified>
</cp:coreProperties>
</file>