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 пластический обмен: ключевые темы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органоиды растений, обеспечивающие синтез и хранение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научное значение изучения пластид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упоминания пластид относятся к исследованиям XIX века. Современная наука раскрыла их роль в фотосинтезе и биотехнологиях, влияющих на сельское хозяйство и генную инженерию.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пластид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органоиды растительных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3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— мембранные структуры с собственной ДНК и рибосомами. Они способны к автономному делению, поддерживая жизнедеятельность клетки и обеспечивая пластический обмен.
</a:t>
            </a:r>
            <a:endParaRPr lang="en-US" sz="112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
</a:t>
            </a:r>
            <a:pPr algn="l" indent="0" marL="0">
              <a:lnSpc>
                <a:spcPct val="90000"/>
              </a:lnSpc>
              <a:buNone/>
            </a:pPr>
            <a:r>
              <a:rPr lang="en-US" sz="3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пластиды происходят от про-пластид — недифференцированных предшественников. В зависимости от ткани и условий они специализируются, обеспечивая разнообразные функции.
</a:t>
            </a:r>
            <a:endParaRPr lang="en-US" sz="113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 клетках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пластид характерно для клеток высших растений и водорослей, где они играют важную роль в метаболизме и адаптации к средовым изменениям.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пластид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зеленые пластиды, играющие главную роль в фотосинтезе за счёт хлорофилла и сложной внутренней мембранной системы.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отвечают за окраску тканей в жёлтые и красные оттенки, образуя каротиноиды и участвуя в привлечении опылителей.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— бесцветные пластиды, специализирующиеся на запасании различных веществ: крахмала, липидов и белков, обеспечивая энергетические резервы растения.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подтипы, такие как амилопласты или протеопласты, проявляют специализированные функции в запасании и метаболическом обмене.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пластид: классификация и особенности
</a:t>
            </a:r>
            <a:endParaRPr lang="en-US" sz="2264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14039"/>
            <a:ext cx="4724400" cy="20495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пластид обеспечивает гибкость метаболизма и адаптацию растений к различным экосистемам.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 растений», 2019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морфологические и функциональные различия хлоропластов, хромопластов и лейкопластов в растительных тканях.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пластид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 и внутренняя организация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окружены двумя мембранами, внутри расположена система тилакоидов, объединённых в граны, и строма — жидкостная матрица с ферментами.
</a:t>
            </a:r>
            <a:endParaRPr lang="en-US" sz="88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хлорофиллов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пигменты — хлорофиллы а и b — поглощают свет, что запускает фотосинтез и образование химической энергии в виде АТФ и НАДФН.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Биосинтетические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3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участвуют не только в фотосинтезе, но и в синтезе аминокислот и жирных кислот, поддерживая метаболическую автономность растения.
</a:t>
            </a:r>
            <a:endParaRPr lang="en-US" sz="936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структура и функции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физиологии растений,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баланс фотосинтеза в хлоропластах
</a:t>
            </a:r>
            <a:endParaRPr lang="en-US" sz="196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КПД фотосинтеза у высших растений находится в пределах 6–8%, отражая потери энергии на дыхание и отражение света.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потери показывают необходимость оптимизации условий для повышения эффективности фотосинтеза.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содержат каротиноиды, создающие жёлтые, оранжевые и красные оттенки в плодах и цветках, что помогает привлекать опылителей и распространителей семян.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развиваться из хлоропластов и лейкопластов под воздействием света и физиологических сигналов, обеспечивая пластическую адаптацию тканей к этапам развития растения.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хромопластов и их биологическое значение
</a:t>
            </a:r>
            <a:endParaRPr lang="en-US" sz="192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Лейкопласты: функции и роль в метаболизме
</a:t>
            </a:r>
            <a:endParaRPr lang="en-US" sz="227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функция амилопластов — накопление крахмала для энергетического резерва, особенно в корнеплодах и клубнях, таких как картофель.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Элайопласты накапливают липиды, которые служат источником энергии и компонентов мембран в условиях стресса и покоя.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Протеопласты запасают белки, выступая в качестве резервного материала, важного для прорастания и развития семян.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пластид: пластидный круговорот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дифференцировки и взаимопревращений в зависимости от физиологических условий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аппарат пластид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обладают собственной кольцевой ДНК, которая кодирует ограниченный набор генов, ответственных за функции органоида и его автономное деление.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пластид аналогичны бактериальным 70S, что подтверждает их эволюционное происхождение от симбиотических прокариот.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белков пластид кодируется ядерной ДНК, синтезируется в цитоплазме и затем импортируется в пластиду через специальные транспортные системы.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экспрессии генов пластид осуществляется взаимодействием внутренних факторов и внешних сигналов, что обеспечивает адаптацию функций к потребностям клетки.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представляет собой совокупность процессов анаболизма, направленных на синтез органических молекул из неорганических компонентов с затратой энергии.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обеспечивает рост и развитие растений, формируя основу энергетической независимости автотрофных организмов и их биохимической саморегуляции.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сущность и значение
</a:t>
            </a:r>
            <a:endParaRPr lang="en-US" sz="2423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фотосинтеза в хлоропластах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световую фазу фотосинтеза происходит преобразование солнечной энергии в химическую с образованием АТФ и восстановленного НАДФН.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Тёмновая фаза включает фиксацию CO₂ ферментом Рубиско и последующий синтез глюкозы в цикле Кальвина.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тилакоидов создаёт оптимальные условия для фотохимических реакций, обеспечивая эффективное освещение и энергообмен.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физиологии растений, 2020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в зависимости от условий
</a:t>
            </a:r>
            <a:endParaRPr lang="en-US" sz="210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и достаточное освещение обеспечивают максимальную продуктивность фотосинтеза при повышенном содержании CO₂.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потенциальном повышении урожайности пшеницы за счёт адаптации к оптимальным климатическим условиям и концентрации углекислого газа.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синтеза и накопления в лейкопластах
</a:t>
            </a:r>
            <a:endParaRPr lang="en-US" sz="2026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Амилопласты и энергетический запас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Амилопласты аккумулируют крахмал, образующийся в ходе фотосинтеза. Эти запасы обеспечивают дополнительное питание растения в периоды неблагоприятных условий, поддерживая жизнедеятельность клеток.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элайопластов в накоплении липидов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Элайопласты специализируются на хранении жиров и маслянистых веществ, необходимых для строительства клеточных мембран и как резервный источник энергии в семенах и плодах.
</a:t>
            </a:r>
            <a:endParaRPr lang="en-US" sz="109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Протеопласты и белковое 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Протеопласты аккумулируют белки, важные для последующего развития и прорастания растений, особенно в семенах, где они поддерживают начальное питание ростка.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синтеза и накопления в лейкопластах
</a:t>
            </a:r>
            <a:endParaRPr lang="en-US" sz="2026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участвуют в синтезе углеводов, обеспечивая главным образом формирование запасных и структурных полисахаридов.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происходит интенсивный липидный обмен, включая биосинтез мембранных и запасных жировых компонентов.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способствуют синтезу аминокислот и некоторых витаминов, влияя на общий белковый обмен в клетке.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играют ключевую роль в регуляции роста, ответных реакциях на стресс и поддержании осмотического равновесия клетки.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в клеточном метаболизме растений
</a:t>
            </a:r>
            <a:endParaRPr lang="en-US" sz="224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 пластид улучшает метаболические адаптации растений к среде и усиливает их выживаемость.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‘Plant Cell’, 2021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пластического обмена в различных растительных органах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специализацию пластид по функциям в органах растения, что повышает их адаптивные возможности.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растений с улучшенным витаминным составом
</a:t>
            </a:r>
            <a:pPr algn="l" indent="0" marL="0">
              <a:lnSpc>
                <a:spcPct val="90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пластид позволяет выращивать культуры с повышенным содержанием жизненно важных витаминов, таких как бета-каротин в «золотом рисе», улучшая питание населения.
</a:t>
            </a:r>
            <a:endParaRPr lang="en-US" sz="762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Биофармацевтические препараты на основе пластид
</a:t>
            </a:r>
            <a:pPr algn="l" indent="0" marL="0">
              <a:lnSpc>
                <a:spcPct val="90000"/>
              </a:lnSpc>
              <a:buNone/>
            </a:pPr>
            <a:r>
              <a:rPr lang="en-US" sz="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Пластидная инженерия применяется для синтеза лекарственных молекул прямо в растениях, что снижает затраты на производство и повышает безопасность препаратов.
</a:t>
            </a:r>
            <a:endParaRPr lang="en-US" sz="797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сельское хозяйство через пластидную инженерию
</a:t>
            </a:r>
            <a:pPr algn="l" indent="0" marL="0">
              <a:lnSpc>
                <a:spcPct val="90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пластидных систем позволяет создавать сорта растений с устойчивостью к стрессам и вредителям, что увеличивает урожай и снижает необходимость применения химикатов.
</a:t>
            </a:r>
            <a:endParaRPr lang="en-US" sz="762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пластид в биотехнологии и медицине
</a:t>
            </a:r>
            <a:endParaRPr lang="en-US" sz="24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пластид: ключевые этапы
</a:t>
            </a:r>
            <a:endParaRPr lang="en-US" sz="2797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млрд лет назад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эндосимбиоз — эукариоты захватывают фотосинтезирующие цианобактерии, которые со временем превращаются в первые пластиды.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генов в ядро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пластид постепенно мигрируют в геном клетки-хозяина, что обеспечивает координированное взаимодействие между клеткой и пластидой.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Дифференциация типов пластид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специализируются на разные функции: фотосинтезирующие, запасные и пигментные, что повышает адаптивность растений.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многоклеточных фотосинтетиков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позволили сформировать сложные многоклеточные растения с эффективным фотосинтезом и разнообразием пластид.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 пластический обмен: перспективы и значение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— основа клеточного анаболизма и фотосинтеза, играющая ключевую роль в развитии биотехнологий, сельского хозяйства и медицины для улучшения продуктивности и здоровья растений.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2026-05-10T00:45:50Z</dcterms:created>
  <dcterms:modified xsi:type="dcterms:W3CDTF">2026-05-10T00:45:50Z</dcterms:modified>
</cp:coreProperties>
</file>