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художественного мироощущения Чехова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наблюдение жизни и скрытая драма повседневности.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новая чувствительность эпохи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Чехов увидел мир без громких иллюзий: его интересовали тревога времени, внутренний кризис личности и незаметная, но глубокая драма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как главный предмет изображения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обыденную жизнь провинции, интеллигенции, чиновников и врачей, не выделяя ее как «малую». Именно в привычном он обнаруживает подлинную меру характера.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сосредоточено на мелочах: жесте, реплике, паузе, бытовой вещи, случайном разговоре. Такие детали создают точную картину среды и психологического состояния.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обычные ситуации писатель раскрывает скрытое недовольство, усталость и неустроенность человека. Поэтому повседневность у Чехова становится не фоном, а смысловым центром.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предметная деталь в чеховском мире
</a:t>
            </a:r>
            <a:endParaRPr lang="en-US" sz="283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как психологический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работает так же точно. Обстановка комнаты, случайно замеченная вещь или свет из окна помогают понять скрытое напряжение сцены без прямого объяснения.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эмоциональный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дорога, окно, дождь или сумерки у Чехова не просто описывают место действия. Они передают одиночество, ожидание, тихую грусть или внутреннюю остановку героя.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 и подтекст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избегает прямых нравоучений: важный смысл часто возникает не в словах, а между ними, в интонации, паузе и недоговоренности.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говорят буднично и спокойно, хотя переживают внутренний конфликт. Эта несоразмерность внешнего и внутреннего создает особую драматическую глубину.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 Чехова почти всегда содержит скрытое напряжение. Случайная фраза может открыть обиду, страх, надежду или чувство утраты, которое персонаж не решается назвать.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заставляет читателя внимательно читать не только текст, но и молчание. Именно поэтому чеховская проза требует вдумчивого, медленного восприятия.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Чехова не существуют отдельно: они переплетаются и усиливают друг друга в образе человека, который не находит опоры в жизни.
</a:t>
            </a:r>
            <a:endParaRPr lang="en-US" sz="121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мотивов в произведениях А. П. Чехова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чеховского художественного мира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одиночество и несбывшаяся мечта: именно они формируют самый узнаваемый чеховский тон — тихую печаль без прямого отчаяния.
</a:t>
            </a:r>
            <a:endParaRPr lang="en-US" sz="10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Чехова: обычный человек в кризисе
</a:t>
            </a:r>
            <a:endParaRPr lang="en-US" sz="312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Чеховские герои — врачи, учителя, чиновники, студенты, помещики, актрисы — принадлежат к самым обычным слоям общества. Их жизнь не героична, но внутренне напряжена.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персонажи ощущают усталость, беспомощность и зависимость от среды. Они как будто понимают необходимость перемен, но не могут или не решаются действовать.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человека в момент духовной неустроенности, а не подвига. Поэтому его герой вызывает не только оценку, но и сложное, внимательное сочувствие.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чеховского конфликта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противоречий создают у Чехова ощущение внутренней незавершенности и напряженной тишины.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конфликт редко завершается открытой победой одной стороны; важнее сам процесс скрытого столкновения, который определяет психологию сцены.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драматургии и прозы А. П. Чехова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способ художественного видения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разоблачение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Чехову показывать самообман и пустые слова без грубой сатиры. Она вскрывает несоответствие между внешней благопристойностью и внутренней пустотой.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не превращает героя в карикатуру. Она сохраняет уважение к его сложности и показывает, что слабость человека не отменяет его человеческого достоинства.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реплики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фраза у Чехова часто звучит иначе, чем кажется на первый взгляд. За ней угадываются усталость, раздражение, надежда или неосознанная боль.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повседневной инерции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иронию писатель высвечивает привычку жить автоматически, не замечая духовной пустоты. Так обыденность становится предметом серьезного нравственного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несостоявшейся жизни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было отправлено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лет хранил письмо к женщине, которую когда-то любил, но так и не признался ей вовремя. Теперь адресат давно уехал, а в доме осталась только тишина и ощущение упущенного поворота судьбы. На столе лежит пожелтевший лист, будто знак дороги, которую он не решился пройти.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помнит другое будущее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старый сад кажется почти светлым, но в этой тишине слышится усталость прожитых лет. Хозяин смотрит на дорожку, уходящую вдаль, и вспоминает, как когда-то мечтал о другом деле, о другой жизни, о смелом решении. Теперь перед ним только пространство и медленное ускользание времени.
</a:t>
            </a:r>
            <a:endParaRPr lang="en-US" sz="11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чеховский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ситуация превращается в конфликт через внутреннее недовольство, случайную деталь, нарастающее напряжение и краткую развязку без прямого авторского вывода.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Чехова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фразу просто и точно, избегая высоких деклараций. Его речь близка к живому разговору, но каждая реплика работает на характеристику персонажа и развитие скрытого конфликта.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Важнейшее средство его стиля — лаконизм: он не разъясняет чувства прямо, а доверяет детали, паузе и интонации. Поэтому внешне спокойный текст сохраняет высокую психологическую насыщенность.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обыденные слова и точные наблюдения создают эффект естественности. За этой простотой чувствуется тонкая организация текста, где каждое слово помогает понять человека глубже, чем длинное объяснение.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родах литературы Чехов избегает прямого морализаторства и сосредоточен на внутреннем движении человека.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П. Чехова; без привязки к одной дате.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драматургия Чехова: сходство и различие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сильнее опирается на описание и внутренний анализ, а драма — на диалог, паузу и подтекст; при этом их объединяет психологическая точность.
</a:t>
            </a:r>
            <a:endParaRPr lang="en-US" sz="11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историческое чувство в произведениях Чехова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как инерция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надеются на будущее, но остаются в повседневной неподвижности. Настоящее переживается как время ожидания, усталости и неосуществленных намерений.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 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чеховском мире не выглядят мгновенными или торжественными: они лишь намечаются, поэтому чувство времени соединяет утрату, надежду и тихую тревогу.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эпоху без громких исторических сцен: изменения происходят медленно, почти незаметно, через быт, разговоры и привычки людей, которые еще не осознают масштаб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внутреннего состояния
</a:t>
            </a:r>
            <a:endParaRPr lang="en-US" sz="2782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дорога и простор мысли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пейзаж у Чехова открывает не только пространство, но и состояние души. Дорога вдаль, ветер, сумерки и редкие звуки вызывают ощущение размышления, хрупкой надежды и разлуки с привычным миром, где человеку приходится услышать самого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сад и чувство тишины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 у Чехова редко бывает просто красивым фоном. Он словно задерживает дыхание вместе с героем, подчеркивая одиночество, неловкость ожидания и мягкую грусть, которая не переходит в отчаяние. В таком пейзаже особенно заметны паузы и внутренние колебания.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8203"/>
            <a:ext cx="3856200" cy="1831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приема, его функции и художественного эффекта в прозе и драматургии Чехова.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добивается выразительности не объяснением, а точными художественными средствами, которые заставляют читателя домысливать главное.
</a:t>
            </a:r>
            <a:endParaRPr lang="en-US" sz="1165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А. П. Чехова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приемы Чехова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палитра редко бывает однозначной: в одном эпизоде могут сочетаться печаль, мягкая ирония и едва заметная вера в перемены.
</a:t>
            </a:r>
            <a:endParaRPr lang="en-US" sz="122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художественному миру Чехова; без статистической выборки.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палитра чеховских произведений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тоски и надежды показывает характерную для Чехова двойственность: он не скрывает боль, но и не отказывает человеку в внутренней стойкости.
</a:t>
            </a:r>
            <a:endParaRPr lang="en-US" sz="9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интересуется не громкими подвигами, а ежедневной честностью человека. Герой проверяется тем, способен ли он признать правду о себе и не прятаться за привычные оправдания.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выбор между действием и пассивностью. Чеховские персонажи часто понимают необходимость перемен, но откладывают решение, и именно это промедление становится нравственной проблемой.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в мире Чехова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сочувствие — это тоже поступок. Равнодушие, даже внешне корректное, у Чехова выглядит как отказ от человеческой ответственности перед другим человеком.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мире нравственный смысл рождается в обыденности: в слове, тоне, жесте, в умении не лгать себе и сохранять внутреннюю правду, даже если обстоятельства не способствуют этому.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остается современным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живут в состоянии тревоги, усталости и неопределенности — чувства, хорошо знакомые современному человеку. Поэтому чеховская психология звучит убедительно и сегодня.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точно показывает, как одиночество, недосказанность и разочарование соседствуют с надеждой на перемены. Такой взгляд помогает увидеть, что внутренние кризисы человека мало меняются со временем.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Чехова важны для школьного чтения, потому что учат замечать сложность личности и ответственно относиться к собственным решениям. Его тексты развивают вдумчивость и нравственный анализ.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искусство видеть человека точно и тонко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соединяет повседневное и трагическое, иронию и сострадание, простоту и глубину. Его художественное мироощущение учит замечать скрытую жизнь души, ценить правду и не терять надежду на внутреннее пробуждение.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2026-05-23T10:29:25Z</dcterms:created>
  <dcterms:modified xsi:type="dcterms:W3CDTF">2026-05-23T10:29:25Z</dcterms:modified>
</cp:coreProperties>
</file>