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складывать, вычитать и проверять равенство.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25. Знаки действий +, —. Знак равенства =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+, — и = помогают записывать примеры, короткие задачи и устный счёт. С ними математика становится короче, понятнее и даже немного похожа на игру с числами и предметами.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знаки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+: прибавляем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+ читается «плюс». Он показывает, что к уже имеющемуся числу добавляют ещё одно, поэтому предметов или единиц становится больше.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записывают самые простые примеры: 1 + 1, 2 + 3, 4 + 0. После сложения получается новое число, которое можно быстро проверить на картинке.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прибавляют не ноль, результат увеличивается. А число 0 ничего не меняет, поэтому пример с нулём остаётся таким же по значению.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—: убавляем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записывать действия: 3 — 1, 5 — 2, 4 — 0. Можно представить, как из коробки вынули один кубик или убрали лишний карандаш.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— читается «минус». Он показывает, что из числа убирают часть предметов, и их становится меньше.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вычитают не ноль, количество уменьшается. А если вычесть 0, число не изменится — почти как если ничего не трогать.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число, потом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математической записи всё стоит по порядку: сначала первое число, затем знак действия, потом второе число. После знака = пишут ответ, чтобы сразу было видно результат. Такая запись помогает не путаться и читать пример как короткую историю.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рисунки помогают понять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2 яблока и ещё 1 яблоко, или 3 кубика, из которых 1 убрали. Подойдут и 4 шарика без изменений. Когда рядом есть предметы, знак +, — и = становится очень понятным даже без длинных объяснений.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запись примера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=: равно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это увидеть: 2 + 1 = 3, 4 — 1 = 3, 5 = 5. В таких записях ответ справа совпадает с результатом слева.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не совпадают, равенство неверно. Тогда пример нужно проверить ещё раз, чтобы найти правильный ответ и не спорить с математикой.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читается «равно». Он показывает, что слева и справа получается одно и то же число, будто две части записи согласились друг с другом.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пример целиком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 + 2 = 3 читается так: «один плюс два равно три». Сначала называем числа, потом знак действия, а затем ответ.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 — 1 = 3 читается так: «четыре минус один равно три». Так сразу слышно, что нужно сделать: прибавить или убрать.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 читается целиком, легче понять его смысл. Математика звучит как короткая и ясная фраза, а не как загадка.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пример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правильно читать и записывать примеры с +, — и =.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равенство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знака = стоит правая часть записи. Она должна совпадать с результатом слева, иначе равенство будет неверным.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левую часть записи: там находится пример с действием. Потом найди ответ, который должен получиться после вычисления.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3 + 2 = 5 обе части дают число 5, значит запись верная. А в 1 + 2 = 4 числа не совпадают, и пример нужно исправить.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в коробке
</a:t>
            </a:r>
            <a:pPr algn="ctr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коробку положили ещё одну машинку, это похоже на плюс: предметов стало больше. А если одну игрушку достали, получается минус. Так можно легко увидеть действия даже дома, не открывая учебник.
</a:t>
            </a:r>
            <a:endParaRPr lang="en-US" sz="894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карандаши и рюкзак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стало больше яблок — значит, мы прибавили. Из пенала убрали карандаш — значит, вычли. Такие маленькие истории помогают понять, что знаки действий встречаются почти везде, где что-то добавляют или убирают.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 жизни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числа, разные действия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+ подсказывает: числа надо сложить, то есть прибавить ещё. Знак — говорит: часть предметов убирают, и количество становится меньше.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числа, но и на знак между ними. Он словно маленький помощник, который меняет всё решение.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 могут дать разный результат, если поменять знак действия. Например, в записи 2 + 3 получается 5, а в записи 5 — 3 получается 2.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первоклассников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знаки + и —. Тогда вместо прибавления получается вычитание, а ответ выходит совсем не тот, как будто числа пошутили.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знак =. Без него запись не показывает, где заканчивается пример и где начинается готовый ответ.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 только первое число и спешат поставить ответ, не выполнив действие. Тогда пример остаётся не решённым, как задача без конца.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после знака = пишут другое число, например 1 + 2 = 5. Такие записи нужно спокойно перечитать и проверить ещё раз.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запись на верность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математической записи: читаем пример, находим ответ и сравниваем обе части.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шара и ещё два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лежали три ярких шара. Потом к ним добавили ещё два, и шаров стало пять. Такая история легко превращается в пример 3 + 2 = 5, а картинка помогает сразу увидеть прибавление.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карандашей, один ушёл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стояли шесть карандашей, но один взяли для рисунка. Осталось пять карандашей, и это удобно показать в записи 6 — 1 = 5. Рядом хорошо смотрятся карандаши, тетрадь и аккуратная рука.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короткие истории с числами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свои простые примеры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придумать пример, возьми два числа и выбери один знак действия. Потом посмотри, что должно получиться: больше, меньше или столько же.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записи 1 + 4 = 5 первое число становится больше, потому что к нему прибавили четыре. Это очень понятно по предметам.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 — 2 = 5 число уменьшается, потому что две игрушки убрали. Так вычитание выглядит как маленькое уменьшение количества.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тоже можно использовать в примерах. Если прибавить ноль, число не изменится: 0 + 3 = 3, и это совсем не фокус.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математической записи
</a:t>
            </a:r>
            <a:endParaRPr lang="en-US" sz="288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работы с примером: от чтения чисел до проверки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аккуратно писать 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Плюс, минус и равно нужно писать отдельно от чисел, чтобы запись читалась легко. Тогда пример выглядит аккуратно и не превращается в путаницу.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состоит из двух ровных черточек, которые пересекаются. Если черточки кривые, знак становится похож на смешной каракуль, а не на помощника.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пишется одной короткой чертой. Он должен быть ровным и заметным, чтобы сразу было понятно: здесь нужно вычитать.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равно состоит из двух одинаковых коротких черт. Они должны стоять параллельно, иначе равенство будет выглядеть не очень уверенно.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знака урока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помогает прибавить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+ показывает, что к числу добавляют ещё. Поэтому количество становится больше, а пример читается как действие на прибавление. Это знак дружелюбный и очень полезный.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и равно подсказывают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— сообщает, что часть предметов убирают, а знак = показывает одинаковый результат с обеих сторон. Вместе они помогают записывать пример коротко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коротких примерах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плюсом помогают быстро увидеть, как число становится больше. Например, 2 + 1 = 3 легко посчитать даже шёпотом, почти как секрет.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Убавляем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что предметов стало меньше. В примере 5 — 2 = 3 можно представить, как два кубика убрали из башни и пересчитали остаток.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равенство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помогает убедиться, что ответ справа совпадает с результатом слева. Если оба числа одинаковые, пример решён верно и можно улыбнуться.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ноль не мешает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нулём очень удобны для тренировки. В записи 4 + 0 = 4 и 3 — 0 = 3 число не меняется, как будто ничего и не трогали.
</a:t>
            </a:r>
            <a:endParaRPr lang="en-US" sz="8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прибавляет, минус убавляет, а знак равно показывает, что ответ совпадает. Если читать пример внимательно и проверять обе части, ошибки быстро исчезают.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запомнить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2026-05-20T13:33:37Z</dcterms:created>
  <dcterms:modified xsi:type="dcterms:W3CDTF">2026-05-20T13:33:37Z</dcterms:modified>
</cp:coreProperties>
</file>