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принципы классификации организмов
</a:t>
            </a:r>
            <a:endParaRPr lang="en-US" sz="2659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систематизировать и понимать разнообразие живых существ.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систематики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пытались разделять растения и животных для выживания и удобства изучения. Сначала важны были съедобные и опасные виды, позже — более научные подходы.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 современной классификации
</a:t>
            </a:r>
            <a:endParaRPr lang="en-US" sz="2783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— основатель группировки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IV веке до н.э. Аристотель разделял организмы по внешнему виду и среде обитания. Его наблюдения заложили основы систематики в Древней Греции.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и биномиальная номенклатура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Карл Линней ввёл научную систему названий, присваивая каждому виду уникальное латинское имя из двух слов, что упорядочило биологические знания.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3134" y="1406675"/>
            <a:ext cx="3872481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биологической классификации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систем по числу групп, включению микроскопических организмов и историческому периоду появления.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классификаций отражает углубление знаний и методы исследования.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классификация организмов?
</a:t>
            </a:r>
            <a:endParaRPr lang="en-US" sz="293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упорядочивает знания о многочисленных живых существах, облегчая их изучение и систематическую обработку информации.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Унификация научных терминов обеспечивает точное и понятное международное общение между биологами и исследователями.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выявляет родственные связи между видами, раскрывая их общее происхождение и эволюционные пути.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Облегчается поиск и описание новых видов, что способствует расширению биологической науки и сохранению биоразнообразия.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группировки организмов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объединения видов часто используются морфологические особенности: форма, размеры, строение органов и текстура тканей.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систематика широко применяет анализ ДНК, что позволяет выявить глубокие генетические связи и различия видов.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известных видов в разных царствах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составляют большую часть описанных видов, однако растения и грибы также значимы в экосистемах.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животных подчёркивает биоразнообразие этого царства, остальные группы добавляют важную экологическую роль.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2023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латинских названий в науке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 обеспечивает неизменность и универсальность научных наименований, облегчая понимание в разных странах.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латинские имена позволяют точно идентифицировать виды и предотвращают путаницу между одинаковыми народными названиями.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двойных названий, созданная Линнеем, стандартизировала мировой биологический язык, сделав науку более доступной.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названия вида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имеет латинское название из двух слов — первый указывает род, второй — видовой эпитет. Это помогает точно классифицировать и отличать организмы друг от друга.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 Homo sapiens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человека — Homo sapiens — отражает принадлежность к роду Homo и видовой особенностям, подчёркивая уникальность нашего вида в животном мире.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биномиальной номенклатуры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присвоения классификации организму
</a:t>
            </a:r>
            <a:endParaRPr lang="en-US" sz="2692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процесс определения таксономического положения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Таксономия организует живые существа в иерархические группы: домен, царство, тип (или отдел), класс, отряд, семейство, род и вид, представляя разные уровни близости.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Домен — самая широкая категория, объединяющая организмы по фундаментальным клеточным особенностям, например, различия между прокариотами и эукариотами.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вида объединяются организмы с максимально близкими признаками, которые способны иметь потомство и являются основой точной биологической идентификации.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продвижения от домена к виду сходство внутри групп увеличивается, позволяя понимать уровни родства и эволюционные связи организмов.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таксономические ранги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65425" y="1531950"/>
            <a:ext cx="263604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Таксономия человека как пример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таксономических рангов на примере человека демонстрирует ступени классификации от самых общих к специфическим группам, отражая научный подход.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Таксономия человека показывает, как классификация помогает систематизировать биологические знания и выделить место нашего вида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Животные: разнообразие форм и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многоклеточные организмы, способные активно передвигаться и питающиеся готовыми органическими веществами. Они демонстрируют широкое разнообразие форм и поведенческих стратегий в природе.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Растения: производители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синтезируют органические вещества с помощью фотосинтеза, имеют клеточную стенку из целлюлозы и обеспечивают кислородом и пищей многие экосистемы Земли.
</a:t>
            </a:r>
            <a:endParaRPr lang="en-US" sz="1447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бактерии и протисты: невидимые важные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66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питаются органическими веществами, бактерии обладают множеством особенностей и занимают разные среды, а протисты — разноообразная группа простейших эукариот, выполняющих множество экологических функций.
</a:t>
            </a:r>
            <a:endParaRPr lang="en-US" sz="1254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царств живых организмов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систем: от простого к сложному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классификации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делили живое на две большие группы — растения и животных, основываясь на видимых признаках и использовании.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выделение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признаны отдельной группой из-за особенностей питания и строения, что расширило представления о царствах живых организмов.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бактерии и протисты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бактерий и протистов как самостоятельных царств благодаря развитию микроскопии и пониманию клеточной организации.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строится на генетических данных и клеточной структуре, что позволяет точнее отражать эволюционные отношения.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известных видов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микроскопии и молекулярных методов значительно ускорило открытие новых видов, выявляя ранее скрытые формы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 устойчивый рост знаний о биоразнообразии, с заметными скачками в связи с технологическими открытиями.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данных описанных видов, 2024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распознавание видов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 позволяет ученым различать виды, которые невозможно отличить по внешним признакам. Это раскрывает скрытую биологическую сложность природы.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эволюционных связей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генетического материала помогает отслеживать пути эволюции живых организмов, корректировать классификацию и понимать происхождение видов.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ДНК и молекулярных методов
</a:t>
            </a:r>
            <a:endParaRPr lang="en-US" sz="26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молекулярных открытий: переклассификация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данные выявили разнородность протистов, что привело к разделению их на несколько подгрупп, уточняя их эволюционное положение.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были выделены в отдельный домен по генетическим признакам, отличающим их от бактерий, что изменило представление о древней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бактерий и грибов были переклассифицированы, отражая более точные филогенетические связи, выявленные с помощью ДНК-анализа.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698505"/>
            <a:ext cx="4876200" cy="16363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царств живых организмов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ключевые признаки различных царств, позволяя выявить характерные биологические особенности и отличия между группами живых существ.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животные не имеют клеточной стенки и обладают высокой подвижностью, что выделяет их из других царств.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2023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её значение для человека
</a:t>
            </a:r>
            <a:endParaRPr lang="en-US" sz="2815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Идентификация патогенных микроорганизмов облегчает диагностику и разработку новых лекарств для борьбы с инфекциями и заболеваниями.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выявлять редкие и исчезающие виды, способствуя их эффективной охране и сохранению биоразнообразия планеты.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эволюционных связей между видами расширяет знания биологии и помогает создавать новые биотехнологии и методы лечения.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 биологии: фундамент для понимания жизни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организмов упорядочивает биологическое разнообразие, поддерживает развитие науки и обеспечивает основу для образования и практического применения знаний.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2026-05-08T14:23:43Z</dcterms:created>
  <dcterms:modified xsi:type="dcterms:W3CDTF">2026-05-08T14:23:43Z</dcterms:modified>
</cp:coreProperties>
</file>