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Лондоне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Погуляем по Лондону и узнаем, как там живут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город, который не спит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большой и очень живой город, где рядом работают школы, магазины, парки и транспорт. Здесь каждый день много движения, встреч и маленьких открытий.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Лондон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расположен на юго-востоке Англии, на берегах реки Темзы. Это помогает легко найти город на карте и понять, как он устроен.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улиц и 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много районов, улиц и мостов, поэтому он кажется огромным и немного похожим на узор из дорог и домов.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 проходит через Лондон и служит удобным ориентиром. По реке и мостам проще представить, где находится центр и куда идти дальше.
</a:t>
            </a:r>
            <a:endParaRPr lang="en-US" sz="12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Темза в жизни города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Темзу перекинуто много мостов. Они помогают переходить с одного берега на другой и делают город удобнее для поездок и прогулок.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прогулок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 и пешеходные зоны у воды особенно приятны для семейных прогулок. Здесь можно идти медленно, смотреть на город и дышать свежим воздухом.
</a:t>
            </a:r>
            <a:endParaRPr lang="en-US" sz="978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 проходит через центр Лондона и связывает разные части города. По её берегам люди гуляют, отдыхают и любуются водой после долгого дня.
</a:t>
            </a:r>
            <a:endParaRPr lang="en-US" sz="10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и улицы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жилых районах тише и спокойнее. Там стоят дома, есть дворы и небольшие улицы, где дети могут играть рядом с домом.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Недалеко от домов часто находятся парки. В них гуляют, бегают и отдыхают от городского шума, словно делают маленькую паузу среди дня.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Лондона больше движения: здесь находятся магазины, офисы и важные улицы. Люди часто спешат, а вокруг много транспорта и витрин.
</a:t>
            </a:r>
            <a:endParaRPr lang="en-US" sz="13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дома Лондона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улицах Лондона дома стоят ровными рядами. Кирпичные фасады, высокие окна и аккуратные ступеньки делают их узнаваемыми и очень уютными.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домов двери ярких цветов: красные, синие, зелёные. Это добавляет улице веселый вид и помогает домам не выглядеть одинаково.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садики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домами часто есть маленькие садики и ухоженные дорожки. Из-за этого город кажется и старинным, и очень домашним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 рынки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лондонских магазинах можно купить еду, одежду и подарки. Удобно, что многое находится рядом с домом, поэтому за покупками не нужно ехать далеко.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запахи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продают хлеб, фрукты и горячие закуски. Там всегда много запахов, голосов и выбора, а поход за покупками похож на маленькое приключение.
</a:t>
            </a:r>
            <a:endParaRPr lang="en-US" sz="1224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Витрины и улицы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любят рассматривать витрины, особенно в центре города. Иногда они выглядят как яркие картины, где каждая вещь зовёт заглянуть внутрь.
</a:t>
            </a:r>
            <a:endParaRPr lang="en-US" sz="12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передвигаются по городу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ехать дальше, люди выбирают автобус, метро или такси. Выбор зависит от времени, расстояния и того, куда именно нужно попасть.
</a:t>
            </a:r>
            <a:endParaRPr lang="en-US" sz="104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важно не терять время в дороге. Поэтому люди стараются выбрать самый удобный способ, чтобы успеть на урок, работу или встречу.
</a:t>
            </a:r>
            <a:endParaRPr lang="en-US" sz="105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путь короткий, многие идут пешком. Это удобно, помогает лучше узнать улицы и часто позволяет быстрее добраться до нужного места.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 такси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такси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 в Лондоне тоже заметны издалека. Их узнают по чёрному цвету и удобной форме, а ещё по понятным номерам и направлениям.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смотрят, куда едет транспорт, чтобы не перепутать маршрут. Это особенно важно в большом городе, где остановок и направлений очень много.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Лондонские автобусы легко узнать: они красные и двухэтажные. Такой автобус сразу замечаешь на улице, даже если вокруг много других машин.
</a:t>
            </a:r>
            <a:endParaRPr lang="en-US" sz="13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London Tube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Лондона называют Tube. Оно помогает быстро добраться через весь город и не зависеть от пробок на дорогах.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идут под землёй и по отдельным линиям. На станциях люди следят за указателями, чтобы выбрать нужное направление.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 пользуются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Tube особенно удобно утром и вечером, когда все спешат в школу, на работу или домой.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безопасно вести себя на улице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безопасного поведения на улицах Лондона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 Лондоне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читают, пишут и считают, а учитель помогает разбираться с заданиями. В школе важны внимание, аккуратность и умение задавать вопросы, если что-то непонятно.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нужны, чтобы отдохнуть, пообщаться и немного подвигаться. Дети играют, перекусывают и готовятся к следующему уроку, поэтому день в школе проходит бодро и без скуки.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ребята часто работают в парах и группах. Они учатся слушать друг друга, договариваться и вместе находить ответ, как настоящая команда маленьких исследователей.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добраться до школы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пути детей утром: дом, дорога, школа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 картофелем остаётся знакомым и сытным блюдом. Её часто выбирают, когда хочется чего-то простого, тёплого и понятного после прогулки или учёбы.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перекусы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чай с молоком и небольшие перекусы завершают день за столом. Они подходят и дома, и в школе, когда нужен лёгкий, но приятный перерыв.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обед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Сэндвичи, суп или паста удобно брать с собой, потому что они быстро готовятся и подходят для обеда. Такая еда помогает спокойно продолжать день без долгих остановок.
</a:t>
            </a:r>
            <a:endParaRPr lang="en-US" sz="9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отдых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приходят сюда гулять всей семьёй, устраивать пикники и просто отдыхать на траве. В парке удобно сделать паузу, когда город вокруг кажется слишком шумным.
</a:t>
            </a:r>
            <a:endParaRPr lang="en-US" sz="1346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уголки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Пруды, деревья и газоны делают город мягче и спокойнее. Даже короткая прогулка среди зелени помогает почувствовать, что в Лондоне есть место тишине и природе.
</a:t>
            </a:r>
            <a:endParaRPr lang="en-US" sz="1254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лондонских парках можно бегать, играть в мяч и кататься на самокате. Пространства хватает всем, поэтому здесь легко провести активный и весёлый день на свежем воздухе.
</a:t>
            </a:r>
            <a:endParaRPr lang="en-US" sz="13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культура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экспонатами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смотрят на экспонаты и читают короткие подписи. Так они узнают, откуда взялись предметы и почему они важны для истории города и страны.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залы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внимание переключается на модели, карты и необычные находки. Один зал может рассказать о море, другой — о животных, а третий — о жизни людей в прошлом.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можно задавать вопросы, искать ответы и удивляться новым вещам. Это не скучный урок, а настоящее путешествие по времени без билета на поезд.
</a:t>
            </a:r>
            <a:endParaRPr lang="en-US" sz="11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одежда в городе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слоями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может меняться несколько раз за день, поэтому лондонцы надевают одежду слоями. Если станет теплее или прохладнее, лишнюю вещь можно быстро снять или добавить.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случай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 в городе почти такой же полезный, как рюкзак. Он выручает при неожиданном дожде, а удобная куртка помогает не испортить прогулку из-за ветра.
</a:t>
            </a:r>
            <a:endParaRPr lang="en-US" sz="1213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долгих прогулок нужна удобная обувь, потому что в Лондоне много ходят пешком. Хорошо, когда ноги довольны, даже если небо вдруг решило покапризничать.
</a:t>
            </a:r>
            <a:endParaRPr lang="en-US" sz="11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обычный день жителя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проходят работа или учёба, затем короткий заход в магазин или кафе. Между делами человек может пройтись пешком, чтобы немного отдохнуть и сменить темп.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жители возвращаются домой, иногда останавливаются в парке или у реки. Так обычный день складывается из маленьких шагов, встреч и привычных маршрутов.
</a:t>
            </a:r>
            <a:endParaRPr lang="en-US" sz="978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выхода из дома и короткой поездки на транспорте. По дороге человек смотрит по сторонам, проверяет время и постепенно включается в городской ритм.
</a:t>
            </a:r>
            <a:endParaRPr lang="en-US" sz="9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наш город: что похоже и что другое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заметные отличия: красные автобусы, левостороннее движение и знаменитое метро. Эти детали сразу подсказывают, что перед нами именно Лондон, а не любой другой город.
</a:t>
            </a:r>
            <a:endParaRPr lang="en-US" sz="1272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приметы Лондона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Темза, старые дома и большие музеи делают город особенно узнаваемым. Здесь обычная жизнь соседствует с историей, поэтому прогулка может превратиться в настоящее открытие.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наш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у нас, в Лондоне есть школы, магазины, дворы и парки. Город знаком по привычным вещам, поэтому его легко понять даже тому, кто там никогда не был.
</a:t>
            </a:r>
            <a:endParaRPr lang="en-US" sz="13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рядом с нами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познакомились с Лондоном как с большим и удобным городом, где рядом живут люди, ездит транспорт и работают школы, парки и музеи. Теперь он кажется ближе и понятнее.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2026-07-25T10:23:14Z</dcterms:created>
  <dcterms:modified xsi:type="dcterms:W3CDTF">2026-07-25T10:23:14Z</dcterms:modified>
</cp:coreProperties>
</file>