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«Сова» В. Бианки: сказка о дружбе, пользе и умении мириться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в деревне учит уважать природу и ценить друзей.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и его сказки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умел рассказывать о природе просто и увлекательно. Его сказки помогают увидеть, как живут звери, птицы и растения, а ещё учат замечать связи в окружающем мире.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19798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30987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обижается по-настоящему и улетает, когда с ней обращаются грубо. Её отсутствие сразу меняет жизнь всего хозяйства.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
</a:t>
            </a:r>
            <a:pPr algn="l" indent="0" marL="0">
              <a:lnSpc>
                <a:spcPct val="115000"/>
              </a:lnSpc>
              <a:buNone/>
            </a:pPr>
            <a:r>
              <a:rPr lang="en-US" sz="59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сначала упрямится и сердится, не понимая, что рядом с ним живой помощник. Потом именно ему приходится исправлять свою ошибку.
</a:t>
            </a:r>
            <a:endParaRPr lang="en-US" sz="1496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появляются там, где нет совы. Они быстро размножаются и начинают вредить лугу, клеверу и запасам для коровы.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зависит от хорошего корма, поэтому её жизнь тоже связана с происходящим в лугу. От неё зависит молоко и польза для дома.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пчёлы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Клевер, цветы и насекомые показывают, как всё в природе связано. Если один участок нарушен, страдают и другие живые участники.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обычной деревне, где рядом стоят дом, двор, луг и лес. Это очень знакомый детям мир: трава, деревья, вечернее небо и спокойная сельская жизнь. Именно поэтому сказка легко представляется как живая картинка.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рядом с лесом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особенно хорошо видно, как природа и хозяйство связаны между собой. Здесь растёт клевер, летают насекомые и появляются мыши. Для иллюстрации подойдёт тихий вечер: сова на ветке, дом вдали и светлый луг впереди.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на котором всё заметно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говорит сове грубые слова и ведёт себя так, будто она ему совсем не нужна. Но именно из-за этой обиды всё дальше идёт не по-прежнему.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нарушает привычный порядок. В сказке видно: одно злое слово может вызвать целую цепочку неприятностей, если вовремя не помириться.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улетает и перестаёт ловить мышей. Для хозяйства это сразу становится заметно, хотя сначала старик ещё не понимает, к чему приведёт его поступок.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ссора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мыши становятся проблемой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совы мышей становится намного больше. Они быстро бегают по лугу и не боятся появляться там, где раньше их сдерживал ночной охотник.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начинают портить то, что нужно людям и животным. Их становится так много, что маленькая беда превращается в большую хозяйственную проблему.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важную мысль: даже крошечные зверьки могут сильно повлиять на жизнь людей, если в природе нарушается порядок.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клевер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ловит мышей, и на лугу сохраняется порядок. Клевер остаётся целым и может служить хорошим кормом.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рядом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сова уходит, мыши свободно бегают по лугу и начинают портить растения, в том числе клевер.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Мышей становится больше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Испорченного клевера становится недостаточно, и корова ест хуже. От этого снижается её польза для хозяйства.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получает меньше корма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Молока становится меньше, а вместе с ним и других нужных запасов. Так одна ссора отражается на всей семье.
</a:t>
            </a:r>
            <a:endParaRPr lang="en-US" sz="1178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меньше продуктов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шмель в сказке напоминают, что луг живёт своей дружной жизнью. Цветы нужны насекомым, а насекомые помогают лугу оставаться красивым и полезным.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шмель и цветы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в природе на своём месте, люди тоже выигрывают. Поэтому в сказке даже маленькие цветы и жужжащие насекомые становятся важной частью 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сказке смешного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повторяющиеся слова и обращения, которые звучат забавно и легко запоминаются. Из-за них разговоры героев напоминают живую деревенскую беседу.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беда начинается с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что обычная ссора приводит к большому беспорядку в хозяйстве. Маленький спор неожиданно вызывает целую цепочку хлопот.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по-простому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коротко и понятно, поэтому их слова звучат немного смешно и очень по-человечески. Такой язык помогает детям легко следить за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сказке Виталия Бианки «Сова»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связаны друг с другом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старик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упрямство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сердится на сову и уверен, что может обойтись без её помощи. Он не замечает, что в природе каждое существо важно.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первые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сова улетает, в хозяйстве начинаются неприятности. Старик видит, что мыши расплодились, клевер портится, а дела идут хуже.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понимание и примирение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признаёт ошибку и хочет вернуть сову. Он учится быть внимательным и понимает: добрые отношения помогают исправить беду.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действует спокойно, без лишних слов. Именно поэтому её образ запоминается: она кажется маленькой, но на деле очень важной для всего хозяйства.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сова в сказке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гордая и обиженная, но не злая. Её поступок учит читателя: если обидеть живое существо, оно перестанет помогать и не захочет быть рядом.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в сказке умная и наблюдательная. Она сразу понимает, когда к ней относятся несправедливо, и не спорит зря, а просто улетает, показывая свой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одна большая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помощник меняет всё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видно, что исчезновение одного маленького помощника сразу влияет на многих. Сначала уходит сова, а потом меняется жизнь всей деревни.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 сказке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показывает простую, но важную мысль: луг, звери, птицы и люди зависят друг от друга. Стоит нарушить одно звено — и цепочка сразу даёт сбой.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сказке простые и понятные младшим школьникам. Из-за этого историю легко читать вслух и не нужно долго разбирать трудные выражения.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повторов и коротких реплик. Они делают рассказ живым, будто герои разговаривают прямо перед читателем на знакомом деревенском языке.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по-сказочному, но остаётся очень точной. Автор внимательно показывает, как живут птицы, насекомые, мыши и домашние животные.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не только следить за сюжетом, но и запоминать его. Смешные фразы и ясные слова делают сказку особенно выразительной.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напоминание сказки: важно беречь тех, кто помогает, даже если их труд не сразу заметен.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ссора с полезной птицей может нарушить порядок в целом хозяйстве.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 В. Бианки «Сова».
</a:t>
            </a:r>
            <a:endParaRPr lang="en-US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 последствия своих поступков. Небольшая грубость может привести к большим неприятностям, если вовремя не подумать о результате.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 дружелюбии и ответственности. Если уметь признавать ошибку и уважать живое, можно вернуть порядок и сохранить доброе соседство.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природу нельзя считать лишней или ненужной. У каждого живого существа есть своё дело, даже у маленькой совы и незаметных мышей.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рисунке важно передать конец сказки. Подойдут спокойная деревня, корова на лугу, мыши в траве и сова рядом со стариком — уже без ссоры.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рисунке хорошо показать начало истории: сову на дереве, старика у дома и тревожный луг вокруг. Так сразу видно, что между героями есть напряжение.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рисунки подходят к сказке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13250" y="258700"/>
            <a:ext cx="49917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заканчивается сказка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87850" y="3840075"/>
            <a:ext cx="3567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70000"/>
              </a:lnSpc>
              <a:buNone/>
            </a:pPr>
            <a:r>
              <a:rPr lang="en-US" sz="13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понимает ошибку
</a:t>
            </a:r>
            <a:pPr algn="l" indent="0" marL="0">
              <a:lnSpc>
                <a:spcPct val="70000"/>
              </a:lnSpc>
              <a:buNone/>
            </a:pPr>
            <a:r>
              <a:rPr lang="en-US" sz="3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замечает, что без совы хозяйству стало трудно. Теперь старик уже не спорит, а думает, как исправить своё поведение.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0250" y="2893000"/>
            <a:ext cx="3567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70000"/>
              </a:lnSpc>
              <a:buNone/>
            </a:pPr>
            <a:r>
              <a:rPr lang="en-US" sz="13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возвращается
</a:t>
            </a:r>
            <a:pPr algn="l" indent="0" marL="0">
              <a:lnSpc>
                <a:spcPct val="70000"/>
              </a:lnSpc>
              <a:buNone/>
            </a:pPr>
            <a:r>
              <a:rPr lang="en-US" sz="3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старается помириться, и сова снова остаётся рядом. В сказке это знак того, что доброта может восстановить утраченный порядок.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4125" y="1766700"/>
            <a:ext cx="3567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70000"/>
              </a:lnSpc>
              <a:buNone/>
            </a:pPr>
            <a:r>
              <a:rPr lang="en-US" sz="13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налаживается
</a:t>
            </a:r>
            <a:pPr algn="l" indent="0" marL="0">
              <a:lnSpc>
                <a:spcPct val="70000"/>
              </a:lnSpc>
              <a:buNone/>
            </a:pPr>
            <a:r>
              <a:rPr lang="en-US" sz="3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сова снова помогает, дела идут лучше. Порядок возвращается, а конец истории звучит спокойно и радостно.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легко запоминается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очень ясный. Даже младшие школьники легко следят за событиями: ссора, беда, понимание ошибки и добрый конец.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яркие персонажи, которые ведут себя по-разному. Из-за этого историю интересно пересказывать и легко представить в картинках.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тоже понятна сразу. Маленькая сова оказывается нужной всему хозяйству, и этот неожиданный поворот запоминается особенно хорошо.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дружить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«Сова» Виталия Бианки — тёплая и мудрая сказка о том, как важно не обижать помощников. Она учит видеть пользу каждого живого существа и исправлять свои ошибки.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2026-05-24T06:00:00Z</dcterms:created>
  <dcterms:modified xsi:type="dcterms:W3CDTF">2026-05-24T06:00:00Z</dcterms:modified>
</cp:coreProperties>
</file>