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детях и для детей: книги, герои и важные чувства
</a:t>
            </a:r>
            <a:endParaRPr lang="en-US" sz="3023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о детстве учат понимать героев, дружбу и первые жизненные уроки.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книги о детях особенно близки второклассникам
</a:t>
            </a:r>
            <a:endParaRPr lang="en-US" sz="318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втором классе уже легко узнавать в книге знакомые ситуации: урок, игру, ссору, примирение, помощь другу. Поэтому истории о детях читаются с интересом, а герои кажутся совсем рядом.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0248" y="2132400"/>
            <a:ext cx="651038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2131" y="1479290"/>
            <a:ext cx="690900" cy="552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9258" y="2282400"/>
            <a:ext cx="578700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2994" y="1466300"/>
            <a:ext cx="361688" cy="57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76884" y="2192325"/>
            <a:ext cx="651038" cy="578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книги читают во 2 классе
</a:t>
            </a:r>
            <a:endParaRPr lang="en-US" sz="3600" dirty="0"/>
          </a:p>
        </p:txBody>
      </p:sp>
      <p:sp>
        <p:nvSpPr>
          <p:cNvPr id="9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87662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увлекают чудесами, необычными событиями и понятным добром. В них легко заметить, кто помогает, кто ошибается и как заканчивается удивительное приключение.
</a:t>
            </a:r>
            <a:endParaRPr lang="en-US" sz="1090" dirty="0"/>
          </a:p>
        </p:txBody>
      </p:sp>
      <p:sp>
        <p:nvSpPr>
          <p:cNvPr id="11" name="Text 3"/>
          <p:cNvSpPr txBox="1"/>
          <p:nvPr/>
        </p:nvSpPr>
        <p:spPr>
          <a:xfrm>
            <a:off x="2076313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Рассказы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Рассказы чаще всего описывают один случай из жизни. Сюжет в них ясный, поэтому можно быстро понять героев и пересказать события по порядку.
</a:t>
            </a:r>
            <a:endParaRPr lang="en-US" sz="1090" dirty="0"/>
          </a:p>
        </p:txBody>
      </p:sp>
      <p:sp>
        <p:nvSpPr>
          <p:cNvPr id="12" name="Text 4"/>
          <p:cNvSpPr txBox="1"/>
          <p:nvPr/>
        </p:nvSpPr>
        <p:spPr>
          <a:xfrm>
            <a:off x="3764987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запоминаются ритмом, рифмой и особым звучанием слов. Их приятно читать вслух, потому что интонация помогает передать настроение и красоту текста.
</a:t>
            </a:r>
            <a:endParaRPr lang="en-US" sz="1090" dirty="0"/>
          </a:p>
        </p:txBody>
      </p:sp>
      <p:sp>
        <p:nvSpPr>
          <p:cNvPr id="13" name="Text 5"/>
          <p:cNvSpPr txBox="1"/>
          <p:nvPr/>
        </p:nvSpPr>
        <p:spPr>
          <a:xfrm>
            <a:off x="5483038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и скороговорки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тренируют смекалку, а скороговорки — чёткую речь и внимание к звукам. Такие тексты делают урок живым и помогают читать увереннее.
</a:t>
            </a:r>
            <a:endParaRPr lang="en-US" sz="1090" dirty="0"/>
          </a:p>
        </p:txBody>
      </p:sp>
      <p:sp>
        <p:nvSpPr>
          <p:cNvPr id="14" name="Text 6"/>
          <p:cNvSpPr txBox="1"/>
          <p:nvPr/>
        </p:nvSpPr>
        <p:spPr>
          <a:xfrm>
            <a:off x="7155201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 детях и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коротких историях о детях и животных часто есть смешной или добрый случай. Они помогают увидеть характер героя и понять, почему его поступок важен.
</a:t>
            </a:r>
            <a:endParaRPr lang="en-US" sz="109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читатель в большой истории
</a:t>
            </a:r>
            <a:pPr algn="ctr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Герой-ребёнок часто похож на самого читателя: он учится, задаёт вопросы и пробует новое. На иллюстрации это может быть мальчик или девочка с книгой в руках, внимательно читающие или разглядывающие страницу.
</a:t>
            </a:r>
            <a:endParaRPr lang="en-US" sz="1116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классе, на прогулке, в игре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Детский герой особенно выразителен в знакомой обстановке. Он может стоять у доски, идти по дорожке во дворе или строить что-то вместе с друзьями — и в каждом эпизоде видно его настроение.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через движение и взгляд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позе, жестам и выражению лица легко понять, смелый перед нами герой или застенчивый. Если он улыбается, спорит, удивляется или помогает другому, иллюстрация сразу рассказывает о его характере.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Герои-дети в книгах
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понимать литературного героя
</a:t>
            </a:r>
            <a:endParaRPr lang="en-US" sz="3088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героя многое говорят о нём: вежливая речь показывает уважение, а резкие фразы часто выдают обиду, нетерпение или злость. Важно слушать не только что сказано, но и как сказано.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Поступки героя раскрывают его лучше любых длинных объяснений. Если он делится, поддерживает, признаёт ошибку или защищает слабого, читатель видит доброту, смелость и честность.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тоже помогает понять персонажа через описание его внешности, настроения и поведения. А реакции других героев подсказывают, заслуживает ли он доверия, уважения или сочувствия.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Сказка, рассказ и стихотворение: чем они отличаются
</a:t>
            </a:r>
            <a:endParaRPr lang="en-US" sz="255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9614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сразу приглашает в необычный мир. Здесь могут быть волшебство, говорящие животные и чудесные события, а добро и зло обычно заметны очень ясно.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625966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чаще всего описывает один понятный случай из жизни. Он близок к реальности, поэтому читатель легко узнаёт знакомую ситуацию и поведение героев.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65579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звучит ритмично и красиво, потому что в нём важны рифма, паузы и интонация. Его особенно интересно читать вслух и слушать.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488658"/>
            <a:ext cx="9357000" cy="27230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в литературе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501391" y="2488179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детских книгах дружба проверяется делом: один делится карандашом, другой помогает поднять упавшую вещь, третий умеет подождать и не спорить по пустякам. Именно такие поступки делают дружбу настоящей.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65416" y="1364975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Хорошие друзья умеют слушать друг друга и держат слово. В книге это видно по тому, как герои разговаривают, вместе решают задачу и остаются рядом в трудный момент.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004" y="1793917"/>
            <a:ext cx="427092" cy="341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713" y="3238872"/>
            <a:ext cx="341674" cy="341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2306" y="2571150"/>
            <a:ext cx="298965" cy="3416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40965" y="3908754"/>
            <a:ext cx="341674" cy="3416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поступки в детских произведениях
</a:t>
            </a:r>
            <a:endParaRPr lang="en-US" sz="3175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44961" y="1796090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Помочь товарищу
</a:t>
            </a:r>
            <a:pPr algn="l" indent="0" marL="0">
              <a:lnSpc>
                <a:spcPct val="115000"/>
              </a:lnSpc>
              <a:buNone/>
            </a:pPr>
            <a:r>
              <a:rPr lang="en-US" sz="8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другу в книге выглядит просто и понятно. Герой может подсказать ответ, поднять тетрадь или поддержать того, кто растерялся, и этим сразу заслужить уважение.
</a:t>
            </a:r>
            <a:endParaRPr lang="en-US" sz="896" dirty="0"/>
          </a:p>
        </p:txBody>
      </p:sp>
      <p:sp>
        <p:nvSpPr>
          <p:cNvPr id="10" name="Text 3"/>
          <p:cNvSpPr txBox="1"/>
          <p:nvPr/>
        </p:nvSpPr>
        <p:spPr>
          <a:xfrm>
            <a:off x="844961" y="3241037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Утешить и поддержать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герой умеет заметить чужую обиду и сказать тёплое слово. Иногда именно короткое утешение помогает пережить грусть и почувствовать себя не одиноко.
</a:t>
            </a:r>
            <a:endParaRPr lang="en-US" sz="965" dirty="0"/>
          </a:p>
        </p:txBody>
      </p:sp>
      <p:sp>
        <p:nvSpPr>
          <p:cNvPr id="11" name="Text 4"/>
          <p:cNvSpPr txBox="1"/>
          <p:nvPr/>
        </p:nvSpPr>
        <p:spPr>
          <a:xfrm>
            <a:off x="4355186" y="2573317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Уступить и подождать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добро проявляется в умении уступить место, не перебивать и дать другому высказаться. Такое поведение кажется тихим, но оно очень важно для дружбы.
</a:t>
            </a:r>
            <a:endParaRPr lang="en-US" sz="871" dirty="0"/>
          </a:p>
        </p:txBody>
      </p:sp>
      <p:sp>
        <p:nvSpPr>
          <p:cNvPr id="12" name="Text 5"/>
          <p:cNvSpPr txBox="1"/>
          <p:nvPr/>
        </p:nvSpPr>
        <p:spPr>
          <a:xfrm>
            <a:off x="4355200" y="3910922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Защитить слабого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в детских книгах часто связана с защитой того, кто не может постоять за себя. Такой поступок показывает не силу, а настоящее благородство.
</a:t>
            </a:r>
            <a:endParaRPr lang="en-US" sz="96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и юмор в детском чтении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Весёлые стихи и смешные истории делают чтение лёгким и радостным. После них хочется улыбнуться, а иногда и прочитать строчку ещё раз, чтобы снова услышать забавный поворот.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в детской книге обычно добрый. Он не обижает героя, а помогает заметить его ошибку и понять, как можно поступить лучше в следующий раз.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смешно звучат повторы, необычные сравнения и задорные имена персонажей. Они делают текст живым, а героев — запоминающимися даже после одного чтения.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 поступок героя часто показывает его характер лучше длинного объяснения. Читатель смеётся, но одновременно понимает, почему так делать не стоит.
</a:t>
            </a:r>
            <a:endParaRPr lang="en-US" sz="119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1111890"/>
            <a:ext cx="4841700" cy="4099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в книгах: уроки, перемены и открытия
</a:t>
            </a:r>
            <a:endParaRPr lang="en-US" sz="3047" dirty="0"/>
          </a:p>
        </p:txBody>
      </p:sp>
      <p:sp>
        <p:nvSpPr>
          <p:cNvPr id="5" name="Text 1"/>
          <p:cNvSpPr txBox="1"/>
          <p:nvPr/>
        </p:nvSpPr>
        <p:spPr>
          <a:xfrm>
            <a:off x="5075100" y="1562075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и первые успехи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истории помогают узнать себя: в них есть первый ответ у доски, волнение перед проверкой и радость, когда что-то получилось. Такие сюжеты особенно близки младшим школьникам.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069125" y="3272050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Перемены, дружба и маленькие открытия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переменах герои разговаривают, мирятся, играют и учатся быть внимательными друг к другу. Даже обычный школьный день в книге может стать маленьким приключением.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выразительно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найдите в тексте паузы и важные слова: именно они помогают слушателю понять смысл. Читайте не слишком быстро, чтобы каждое предложение звучало ясно и ровно.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Меняйте голос по настроению героя. Радость звучит светлее и громче, тревога — тише и серьёзнее, а удивление можно показать короткой паузой перед важным словом.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слушайте ритм и рифму, а в рассказе следите за смыслом каждой фразы. Тогда чтение будет не только правильным, но и живым.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44562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отвечать на вопросы по тексту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530325" y="436012"/>
            <a:ext cx="3007800" cy="9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Кто герой?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назовите персонажа, о котором идёт речь. Это помогает сразу понять, кто действует в истории и на кого нужно опираться в ответе.
</a:t>
            </a:r>
            <a:endParaRPr lang="en-US" sz="981" dirty="0"/>
          </a:p>
        </p:txBody>
      </p:sp>
      <p:sp>
        <p:nvSpPr>
          <p:cNvPr id="10" name="Text 3"/>
          <p:cNvSpPr txBox="1"/>
          <p:nvPr/>
        </p:nvSpPr>
        <p:spPr>
          <a:xfrm>
            <a:off x="4966600" y="1534538"/>
            <a:ext cx="3007800" cy="9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Что произошло?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кратко расскажите главное событие своими словами. Лучше не пересказывать всё подряд, а выбрать только самый важный момент.
</a:t>
            </a:r>
            <a:endParaRPr lang="en-US" sz="981" dirty="0"/>
          </a:p>
        </p:txBody>
      </p:sp>
      <p:sp>
        <p:nvSpPr>
          <p:cNvPr id="11" name="Text 4"/>
          <p:cNvSpPr txBox="1"/>
          <p:nvPr/>
        </p:nvSpPr>
        <p:spPr>
          <a:xfrm>
            <a:off x="4393125" y="2642563"/>
            <a:ext cx="3007800" cy="9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Почему так случилось?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объясните причину поступка или события. Здесь помогают слова автора, поступки героя и его речь.
</a:t>
            </a:r>
            <a:endParaRPr lang="en-US" sz="981" dirty="0"/>
          </a:p>
        </p:txBody>
      </p:sp>
      <p:sp>
        <p:nvSpPr>
          <p:cNvPr id="12" name="Text 5"/>
          <p:cNvSpPr txBox="1"/>
          <p:nvPr/>
        </p:nvSpPr>
        <p:spPr>
          <a:xfrm>
            <a:off x="3800250" y="3750588"/>
            <a:ext cx="3007800" cy="9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Чем всё закончилось?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назовите результат истории. Такой ответ показывает, что вы поняли не только начало, но и смысл всего текста.
</a:t>
            </a:r>
            <a:endParaRPr lang="en-US" sz="98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50" y="1040426"/>
            <a:ext cx="4683900" cy="18296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5075" y="2898573"/>
            <a:ext cx="4716600" cy="18286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9635" y="1423850"/>
            <a:ext cx="292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двор после дождя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дети бегут по двору, стараясь не наступить в лужи, а один мальчик держит в руках яркий зонт. По их лицам видно, что это весёлая и немного озорная сцена, полная движения и смеха.
</a:t>
            </a:r>
            <a:endParaRPr lang="en-US" sz="1243" dirty="0"/>
          </a:p>
        </p:txBody>
      </p:sp>
      <p:sp>
        <p:nvSpPr>
          <p:cNvPr id="7" name="Text 1"/>
          <p:cNvSpPr txBox="1"/>
          <p:nvPr/>
        </p:nvSpPr>
        <p:spPr>
          <a:xfrm>
            <a:off x="399625" y="3335786"/>
            <a:ext cx="292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уголок в школьной библиотеке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сидит у окна с раскрытой книгой, а рядом лежит котёнок и клубок ниток. Спокойные цвета, мягкий свет и сосредоточенное лицо героини подсказывают, что здесь царит тёплое, задумчивое настроение.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80000"/>
            <a:ext cx="8790600" cy="4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рисунок помогает читать книгу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0248" y="2132400"/>
            <a:ext cx="651038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2131" y="1479290"/>
            <a:ext cx="690900" cy="552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3158" y="2295390"/>
            <a:ext cx="690900" cy="552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4488" y="1466300"/>
            <a:ext cx="578700" cy="57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13053" y="2192325"/>
            <a:ext cx="578700" cy="578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5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Темы, которые детям особенно близки
</a:t>
            </a:r>
            <a:endParaRPr lang="en-US" sz="3551" dirty="0"/>
          </a:p>
        </p:txBody>
      </p:sp>
      <p:sp>
        <p:nvSpPr>
          <p:cNvPr id="9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87662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 доме, заботе и родных людях помогают детям узнавать знакомые чувства. В таких книгах легко увидеть поддержку, ласку и маленькие семейные радости.
</a:t>
            </a:r>
            <a:endParaRPr lang="en-US" sz="1090" dirty="0"/>
          </a:p>
        </p:txBody>
      </p:sp>
      <p:sp>
        <p:nvSpPr>
          <p:cNvPr id="11" name="Text 3"/>
          <p:cNvSpPr txBox="1"/>
          <p:nvPr/>
        </p:nvSpPr>
        <p:spPr>
          <a:xfrm>
            <a:off x="2076313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о друзьях показывают, как важно делиться, мириться и держать слово. Читатель узнаёт, что дружба крепнет в поступках, а не только в разговорах.
</a:t>
            </a:r>
            <a:endParaRPr lang="en-US" sz="1090" dirty="0"/>
          </a:p>
        </p:txBody>
      </p:sp>
      <p:sp>
        <p:nvSpPr>
          <p:cNvPr id="12" name="Text 4"/>
          <p:cNvSpPr txBox="1"/>
          <p:nvPr/>
        </p:nvSpPr>
        <p:spPr>
          <a:xfrm>
            <a:off x="3764987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истории особенно понятны второклассникам, потому что происходят почти рядом с их жизнью. Уроки, перемены и первые успехи делают сюжет живым и узнаваемым.
</a:t>
            </a:r>
            <a:endParaRPr lang="en-US" sz="1090" dirty="0"/>
          </a:p>
        </p:txBody>
      </p:sp>
      <p:sp>
        <p:nvSpPr>
          <p:cNvPr id="13" name="Text 5"/>
          <p:cNvSpPr txBox="1"/>
          <p:nvPr/>
        </p:nvSpPr>
        <p:spPr>
          <a:xfrm>
            <a:off x="5483038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о животных часто вызывают сочувствие и улыбку. Герои-зверята бывают смешными, смелыми или трогательными, а их приключения легко запоминаются.
</a:t>
            </a:r>
            <a:endParaRPr lang="en-US" sz="1090" dirty="0"/>
          </a:p>
        </p:txBody>
      </p:sp>
      <p:sp>
        <p:nvSpPr>
          <p:cNvPr id="14" name="Text 6"/>
          <p:cNvSpPr txBox="1"/>
          <p:nvPr/>
        </p:nvSpPr>
        <p:spPr>
          <a:xfrm>
            <a:off x="7155201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мечты помогает увидеть, как ребёнок растёт, пробует новое и верит в себя. Такие книги вдохновляют и показывают, что желание может стать первым шагом к делу.
</a:t>
            </a:r>
            <a:endParaRPr lang="en-US" sz="109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автора и слово героя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83637" y="1831075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выбирает слова так, чтобы показать своё отношение к событиям и героям. По описанию можно понять, кого он одобряет, а кого осуждает.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483632" y="3118404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автор не говорит прямо, но его оценка слышна в деталях. Один и тот же поступок он может описать с улыбкой или с тревогой.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288766" y="2516000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героя тоже многое рассказывает о нём. Вежливые, резкие, весёлые или короткие реплики сразу помогают узнать характер персонажа.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4288761" y="3803329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читаешь вместе слова автора и слова героя, история становится объёмной и ясной. Тогда легче представить событие и понять его смысл.
</a:t>
            </a:r>
            <a:endParaRPr lang="en-US" sz="119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3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которые учат быть человеком
</a:t>
            </a:r>
            <a:endParaRPr lang="en-US" sz="3392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произведения показывают, что честность, труд и ответственность нужны каждый день. Герой выполняет обещание, помогает тем, кому трудно, и понимает: добро начинается с маленького поступка.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хочется самому стать внимательнее к людям. Именно поэтому книги о добрых делах не только интересно читать, но и полезно помнить.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333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чтение о детях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767327" y="1773250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показывают, что ошибаться не стыдно, если потом стараться исправиться. Читатель видит, как герои учатся на своих поступках и становятся мудрее.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297900" y="2797671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помогает замечать чувства других людей: обиду, радость, страх, смелость. Благодаря этому легче понимать одноклассников, друзей и даже самого себя.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397306" y="3825254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 детях развивают память, внимание и воображение. А ещё они учат размышлять: почему герой поступил так, а не иначе.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книгу для себя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Обратите внимание на сюжет: он должен быть понятным и не слишком запутанным. Если события идут последовательно, читать будет легко и интересно.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Посмотрите на язык книги. Хорошо, когда слова ясные, главы короткие или среднего размера, а незнакомых выражений совсем немного.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Выбирайте героев, которые вызывают интерес. Если персонажи похожи на вас или попадают в знакомые ситуации, историю хочется читать до конца.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Иллюстрации тоже важны: они помогают быстрее представить события и делают чтение ярче. Добрый, смешной или приключенческий сюжет всегда особенно привлекает.
</a:t>
            </a:r>
            <a:endParaRPr lang="en-US" sz="119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детям нужны книги о детях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книги говорят с ребёнком на понятном ему языке. В них есть знакомые радости и трудности, поэтому читатель чувствует: его переживания важны.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герои показывают, что даже маленький человек может быть смелым, честным и заботливым. Это помогает верить в свои силы и поступать лучше.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Читая о других детях, легче замечать хорошее в людях вокруг. Книга становится как зеркало и как подсказка одновременно.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о детях — это книги о взрослении
</a:t>
            </a:r>
            <a:endParaRPr lang="en-US" sz="3027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понять себя, научиться дружить, замечать добро и бережно относиться к людям. Чем внимательнее читаешь такие истории, тем увереннее растёшь.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2026-05-24T03:04:58Z</dcterms:created>
  <dcterms:modified xsi:type="dcterms:W3CDTF">2026-05-24T03:04:58Z</dcterms:modified>
</cp:coreProperties>
</file>