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вокруг нас: счёт, форма и логика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Считаем, измеряем, сравниваем и находим ответы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помогает в учёбе и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математика становится настоящим помощником: она учит работать с числами, решать задачи и замечать порядок в обычных делах.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описывать мир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ценниках, в сдаче и в списке покупок числа показывают, сколько нужно взять и сколько останется. Ребёнок быстро понимает: математика помогает не запутаться даже у полки с любимым печеньем.
</a:t>
            </a:r>
            <a:endParaRPr lang="en-US" sz="897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дома и 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встречаются на дверях домов, в датах и на часах. Они помогают не опоздать, не перепутать день недели и найти нужный адрес без долгих блужданий по двору.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работают как 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многозначном числе каждый разряд отвечает за своё место: единицы, десятки, сотни и тысячи. Если внимательно смотреть на разряды, сравнивать числа и считать становится заметно легче.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в реальных ситуациях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 узнать, сколько осталось после расхода, или насколько одно число меньше другого. Это полезно при подсчёте страниц, шагов, игрушек и времени.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часто делается обратным действием: если из суммы вычесть одно слагаемое, должно получиться другое. Так ошибки быстро выходят на свет, как кот из-под стола.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нужно, когда мы объединяем предметы, считаем покупки или складываем баллы в игре. Оно показывает, сколько получится вместе, если всё собрать в одну кучку.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как короткая запись одинаковых слагаемых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особенно помогает в жизни и на уроках. Она встречается в упаковках, рядах парт, узорах и даже в ритме, где всё идёт ровно и без лишней путаницы.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удобно, когда предметы лежат равными группами. Вместо долгого повторения одного и того же сложения можно записать коротко и понятно: так вычисления идут быстрее.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текстовая задача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важные данные и получить точный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его смысл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деление отвечает на другой вопрос: сколько одинаковых групп можно составить из общего количества. Это удобно при раскладывании карандашей, печенья или карточек.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связано с умножением, поэтому эти действия легко проверяют друг друга. Если умножение даёт исходное число, значит, деление выполнено правильно.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показывает, как раздать предметы поровну. Оно помогает узнать, сколько вещей достанется каждому, если все должны получить одинаково.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деление встречается очень часто: в играх, на уроках, дома и на прогулке. Математика здесь работает как честный помощник — всем по ровной порции.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Размеры, масса и время помогают точно сравнивать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длину и массу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длины используют миллиметры, сантиметры, дециметры, метры и километры. Для массы — граммы и килограммы. Эти единицы нужны, чтобы точно измерять предметы разного размера.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измеряют секундами, минутами, часами, сутками, неделями, месяцами и годами. Без этих единиц трудно понять, сколько длится урок, прогулка или целая школьная четверть.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величины записаны в разных единицах, их сначала переводят в одинаковые. Так сравнение становится точным и понятным.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сантиметров составляют один метр.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4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 вокруг нас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 окне и книге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окно, прямоугольная книга и круглый циферблат легко встречаются каждый день. Если присмотреться внимательнее, геометрия уже давно живёт рядом и терпеливо ждёт, когда её заметят.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фигуры есть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фигуры свои стороны, вершины и углы. Треугольник похож на маленькую горку, а прямоугольник — на аккуратную рамку, в которой всё на своём месте.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становится точным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узнаёт фигуры, ему легче строить схемы и аккуратно рисовать. Линии становятся ровнее, а в тетради появляется порядок — почти как у хорошо убранной парты.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 площадь: два разных измерения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показывает, какой путь пройдёт карандаш по краю фигуры, если обвести её по контуру. Это сумма длин всех сторон, поэтому измеряют его в сантиметрах.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отвечает на другой вопрос: сколько места занимает фигура на плоскости. Для неё используют квадратные единицы — например, квадратные сантиметры.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со сторонами 5 см и 3 см периметр равен 16 см, а площадь — 15 см². Одинаковые числа здесь не получаются, и это нормально.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полезно запомнить: периметр связан с границей, а площадь — с внутренней частью фигуры. Это два разных, но очень нужных измерения.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делят на равные части, каждая часть называется долей. Половина, треть и четверть встречаются в еде, на ленте, на круге и даже в задании по математике.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дроби помогает точно показать, какая часть целого взята. В 4 классе это удобно для аккуратного деления и становится первым шагом к более сложным числам.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и дроби в повседневных делах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решаются задачи на движение и расстояние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найти, что известно: скорость, время или расстояние. Важно не перепутать данные и внимательно прочитать вопрос до конца.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выбираем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связь проста: расстояние равно скорости, умноженной на время. По этой же связи можно найти скорость или время.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становится понятнее, если ответ сравнить с условием. Полезно проверить, подходит ли он по смыслу: может ли так пройти пешеход или проехать велосипедист.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примера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ученик может спокойно и аккуратно проверить вычисление, чтобы заметить ошибку в знаке, порядке действий или самом счёте.
</a:t>
            </a:r>
            <a:endParaRPr lang="en-US" sz="8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задачи учат замечать связь между условиями и не спешить с выводом. Здесь помогают рисунки, схемы и аккуратный перебор вариантов, а не догадка наугад.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развивают внимание и терпение. Иногда правильный ответ короткий, но путь к нему похож на маленькое расследование с очень внимательным сыщиком.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Занимательные задачи и логические головоломки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61405"/>
            <a:ext cx="449100" cy="3592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 играх и школьной жизни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настольных играх дети считают очки, сравнивают результат и следят за ходом. Так счёт тренируется почти незаметно, но очень полезно.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и пары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класс делят на пары или команды, нужно считать участников и распределять их поровну. Здесь математика помогает сделать выбор справедливым.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Минуты, перемены и расписание требуют точности. Умение читать часы и считать время помогает не опоздать и всё успеть без лишней суеты.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удобно строить узоры, чертежи и орнаменты. Здесь пригодятся счёт клеток, порядок и умение видеть расположение фигур.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" y="0"/>
            <a:ext cx="392794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7000" y="1063275"/>
            <a:ext cx="4383000" cy="13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— это подсказка к правильному ответу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07775" y="3887700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решить пример ещё раз и сравнить шаги. Так ошибка превращается в подсказку, а правило запоминается лучше и надолго.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07775" y="2819419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спокойно посмотреть, где именно появилась неточность. Это может быть неверный знак, пропущенное число или ошибка в чтении условия.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43958"/>
            <a:ext cx="397500" cy="353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6376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117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5977" y="1808825"/>
            <a:ext cx="370650" cy="42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открытия, которые особенно удивляют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и нечётные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числа легко делятся на пары, а нечётные всегда оставляют один лишний. Это помогает быстро замечать закономерности в счёте.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десятка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помогает переходить между разрядами и быстро понимать состав числа. С ним удобно считать, складывать и сравнивать.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сотни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100 показывает, что в одном числе может скрываться много десятков. Оно помогает лучше понимать разряды и большие числа.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встречается в снежинках, листьях и узорах. Она делает предметы красивыми и показывает, что математика умеет замечать порядок.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нужна в магазине, дома и в школе: она помогает считать деньги, сдачу, тетради, страницы и время. Без неё легко запутаться, а с ней всё становится понятнее.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сравнить рост, выбрать маршрут или разделить предметы поровну, помогают числа и измерения. Математика делает обычные дела спокойнее и аккуратнее.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математика помогает в жизни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рядом — и это отличная новость!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математика учит считать, измерять, рассуждать и замечать закономерности. Она встречается в играх, задачах и обычных делах, поэтому становится полезной и даже увлекательной.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2026-05-24T10:39:43Z</dcterms:created>
  <dcterms:modified xsi:type="dcterms:W3CDTF">2026-05-24T10:39:43Z</dcterms:modified>
</cp:coreProperties>
</file>