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значение в природе и жизни человека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поддерживают жизнь на Земле и помогают человеку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разнообразные соседи планеты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 — это более 10 000 видов животных, приспособленных к полёту, жизни на земле, воде и вблизи человека. Их тело покрыто перьями, а клюв и крылья помогают добывать пищу, защищаться и быстро перемещаться.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 природных цепях питания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Ласточки, синицы и многие другие птицы питаются гусеницами, жуками и комарами. Так они сокращают число вредителей и помогают растениям, на которых насекомые могли бы сильно повредить листья и побеги.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виды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питаются семенами и зерном, поэтому занимают своё место в цепях питания. Их кормовая база зависит от урожая, а сами они становятся добычей хищников и поддерживают природный баланс.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Зерноядные птицы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Совы, ястребы и соколы ловят мышей, лягушек и других мелких животных. Благодаря этому они регулируют численность грызунов и не дают им слишком сильно размножаться в лесах и на полях.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птиц связаны с другими животными и растениями. Когда в природе есть и хищники, и насекомоядные, и зерноядные птицы, экосистема остаётся более устойчивой и меньше зависит от одного вида.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равновесие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особенно заметна польза птиц, которые уменьшают количество вредителей. Их роль проявляется не только в лесу, но и рядом с домами, садами, огородами и сельскохозяйственными полями.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помощники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роли птиц в экосистеме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влияют сразу на несколько природных процессов, поэтому их значение особенно велико в разных местах обитания.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 и экологии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борьба с вредителями и распространение семян: именно эти функции чаще всего приносят прямую пользу экосистемам.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растениям расселяться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Сойки, дрозды и свиристели поедают ягоды и плоды, а затем переносят семена на новые участки. Так растения получают шанс поселиться далеко от места, где они выросли.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 плоды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не повреждаются в пищеварительной системе птиц и сохраняют способность прорастать. После такого путешествия они попадают в почву уже в другом месте, иногда очень далеко.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семена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семян помогает лесам и кустарникам быстрее восстанавливаться после пожаров, вырубки или сильных ветров. Птицы становятся естественными помощниками в расселении растений по территории.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птицам молодые растения появляются там, где раньше их не было. Это делает природные сообщества более разнообразными и помогает им быстрее обновляться.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участки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 природные санитары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Грифы, вороны и некоторые другие птицы находят остатки погибших животных и используют их как пищу. Тем самым они убирают органические остатки из природы и не дают им долго лежать на открытом месте.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падали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падаль быстро исчезает, становится меньше мест, где могут размножаться опасные микроорганизмы и переносчики болезней. Это особенно важно в тёплых районах, где разложение идёт быстрее и заметнее.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заражения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на больших открытых территориях такие птицы помогают поддерживать чистоту среды без участия человека. Их работа незаметна, но она значительно снижает риск распространения инфекции.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открытых пространств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Санитарная роль птиц показывает, что в природе почти нет лишних видов. Даже те, кто питается падалью, помогают экосистеме работать слаженно и без накопления опасных остатков.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природного круга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875582"/>
            <a:ext cx="3765900" cy="2215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птицы полезны человеку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приносят пользу в хозяйстве, в городах и в наблюдении за природой. Их роль заметна в повседневной жизни.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полезны не в одном деле, а сразу в нескольких: они защищают урожай, уменьшают число вредителей и помогают людям лучше понимать природу.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сельское хозяйство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поле много полезных птиц, необходимость в большом количестве химических средств защиты растений снижается. Это важно для здоровья почвы, воды и самих людей.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химии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действуют как естественный механизм защиты урожая. Их присутствие делает сельское хозяйство более устойчивым и помогает сохранять равновесие между человеком и природой.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контроль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Синицы, скворцы и ласточки поедают гусениц, жуков и мух, которые повреждают листья, стебли и плоды. Благодаря этому растения страдают меньше, а урожай лучше сохраняется.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Совы, пустельги и канюки ловят мышей и полёвок, опасных для полей и складов зерна. Они помогают сдерживать численность животных, которые могут сильно вредить запасам и посевам.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грызунами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человеку через природный баланс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птицы уменьшают число вредителей и помогают сохранить урожай, а также почему наблюдение за ними важно для изучения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 индикаторы состояния среды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реки, пруда или озера птицы показывают, насколько чиста вода и хватает ли корма. Если рядом остаются только самые неприхотливые виды, это может быть признаком загрязнения, осушения или разрушения привычной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рассказывает водоём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городском парке птицы быстро замечают изменения: им нужны деревья, кустарники и спокойные места для гнёзд. Если зелени становится меньше или появляется слишком много шума, часть видов уходит, и это сразу заметно наблюдателю.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парке становится тише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снижается и корма становится меньше, часть птиц начинает готовиться к отлёту. Они собираются в стаи, набираются сил и выбирают путь к более тёплым районам.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перелёт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Аисты, журавли, ласточки, стрижи и некоторые утки улетают на большие расстояния, чтобы пережить зиму там, где легче найти пищу и безопаснее держаться.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Зимовка и возвращение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птицы остаются рядом с привычными местами круглый год, а перелётные весной возвращаются обратно, когда появляется больше света, тепла и насекомых.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птиц и смена сезонов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жизни птиц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в местности появляются новые виды, а осенью их становится меньше. Зимой заметнее остаются птицы, которые умеют переносить холод и находить корм рядом с человеком.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сезонных перелётах птиц; данные условные, для сравнения сезонной динамики.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связаны прежде всего с температурой и доступностью пищи: перелётные виды следуют за условиями, а оседлые сохраняются круглый год.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 культуре, сказках и символах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 во многих странах стал знаком мира и добрых намерений. Его образ часто используют в праздничных открытках, памятных символах и произведениях, где важно передать спокойствие и надежду.
</a:t>
            </a:r>
            <a:endParaRPr lang="en-US" sz="1124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мира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 в народных представлениях связан с домом, заботой и семейным благополучием. В сказках и легендах он нередко появляется как птица, приносящая радостные перемены и новую жизнь.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семья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символизирует мощь, смелость и свободный полёт. Его образ часто встречается на гербах и эмблемах, потому что он помогает выразить достоинство, решительность и уверенность.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свобода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людям говорить о чувствах и ценностях без длинных объяснений. Поэтому они так часто встречаются в сказках, песнях, пословицах и других культурных традициях.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образов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295" y="1472075"/>
            <a:ext cx="2717210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 человеком в городе и селе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Воробьи, голуби, синицы и вороны легко приспосабливаются к жизни рядом с людьми. Они находят корм в парках, во дворах и у домов, а также используют постройки для отдыха и укрытия.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соседи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птицы чаще держатся возле полей, огородов и хозяйственных построек. Там проще найти зерно, насекомых и удобные места для гнёзд, особенно в тёплый сезон.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сёлах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Кустарники, деревья и кормушки помогают птицам переживать нехватку еды и защищают их от ветра. В зелёных уголках города они могут отдыхать, кормиться и выводить птенцов.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кормушки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птицы рядом с домом позволяют замечать сезонные изменения и лучше понимать местную природу. Их поведение удобно наблюдать даже без дальних поездок за город.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природой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801" y="1345200"/>
            <a:ext cx="4572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птицы и необходимость их охраны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сохраняются только тогда, когда люди защищают места их обитания и уменьшают беспокойство.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 редких птицах и мерах их охраны.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для редких птиц связан с потерей мест обитания. Если сохранить степи, водоёмы и гнездовые участки, численность видов может стабилизироваться.
</a:t>
            </a:r>
            <a:endParaRPr lang="en-US" sz="14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птицам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действия человека влияют на численность птиц и устойчивость природных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могут помогать птицам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помогают простые и безопасные кормушки. Важно размещать их так, чтобы до них не добирались кошки, и регулярно очищать от грязи и остатков старого корма.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кормушка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90342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подкормки лучше использовать несолёные семечки, овёс и крупу. Хлеб, солёные продукты и испорченная еда птицам вредят, поэтому их лучше не оставлять.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090342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корм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22884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поилка может помочь птицам в сухую или морозную погоду. Воду нужно менять, а ёмкость держать в чистоте, чтобы не распространялись болезни.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22884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55426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 живые изгороди нужны птицам как укрытие и место для гнёзд. Если сохранять зелёные участки, птицам легче жить рядом с людьми.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55426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зелёные места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87968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особенно важно не трогать птенцов, не разорять гнёзда и не шуметь рядом с местами, где птицы выводят потомство. Это помогает сохранить потомство.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87968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тревожить гнёзда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птиц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не только природе, но и человеку: их присутствие делает окружающий мир устойчивее, а наблюдение за ними помогает лучше понимать сезонные изменения.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значения птиц в природе и жизни человека; доли условные для учебной диаграммы.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от охраны птиц выигрывает природное равновесие, но польза также заметна в сельском хозяйстве, образовании и 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 значении птиц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участвуют в круговороте веществ, переносят семена и влияют на численность многих животных. Благодаря этому природные сообщества работают более устойчиво и не теряют разнообразие.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круговорота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уменьшают количество вредителей и помогают растениям расселяться на новые территории. Это особенно важно для лесов, лугов, водоёмов и полей.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в природе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важны не только в дикой природе, но и рядом с человеком. В городах, сёлах и на окраинах они поддерживают природные связи и напоминают о живом мире вокруг.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везде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беречь птиц, сохраняются и их места жизни, и здоровье всей среды. Поэтому охрана птиц полезна не отдельному виду, а всей природе и людям.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значит защитить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важны для жизни на Земле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природе сохранять равновесие, защищают урожай и обогащают жизнь людей. Бережное отношение к ним — это забота о чистой среде, разнообразии живого мира и будущем следующих поколений.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2026-05-31T20:24:28Z</dcterms:created>
  <dcterms:modified xsi:type="dcterms:W3CDTF">2026-05-31T20:24:28Z</dcterms:modified>
</cp:coreProperties>
</file>