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и 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слово сохраняет смысл и меняет форму.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разбирать слово по составу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помогает видеть строение слова, понимать его форму и избегать ошибок. Основа сохраняет смысл, а окончание показывает грамматические признаки и связывает слова в предложении.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основа слова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без 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это часть слова, которая остаётся после выделения окончания. Она сохраняет главное значение слова и помогает узнавать его в разных формах.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основу обычно входят корень, приставка и суффиксы. Эти части не меняются, когда слово изменяется по числу, падежу, лицу или времени.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часть форм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 дом, дома, домом основа дом- остаётся общей. Меняется только окончание, поэтому слово звучит по-разному, но смысл остаётся узнаваемым.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4045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выделяет основу, ему легче определить корень и другие части слова. Это помогает точнее разбирать слово по составу и писать его без 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окончание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 — это часть слова, которая изменяется. Именно она помогает слову принимать разные формы и выражать грамматические значения.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окончанию можно узнать число, падеж, род, лицо или время — в зависимости от части речи. Оно делает форму слова точной и понятной.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согласовываться в словосочетании и предложении. Благодаря ему мы понимаем, какое слово связано с каким.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слова книга окончание -а, у слова книги — -и. В слове стол в именительном падеже единственного числа окончание не обозначено буквами.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88828"/>
            <a:ext cx="4894200" cy="23247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 окончание: главное отличие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основа отличается от окончания и почему обе части важны для понимания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сохраняет лексическое значение, а окончание показывает форму слова и помогает ему изменяться в речи.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основу в слове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основу, сначала нужно изменить слово и выделить его окончание. После этого убирают изменяемую часть и смотрят, что остаётся.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Оставшаяся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слова без окончания и есть основа. В ней сохраняются значимые морфемы, которые не меняются при образовании разных форм одного слова.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берёзой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берёза, берёзы, берёзой основа берёз- остаётся одинаковой. Меняются только окончания, поэтому формы слова легко узнаются как родственные.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неизменяемых слов, например быстро, окончание отсутствует. В таких случаях вся форма совпадает с основой, потому что изменяемой части нет.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разбираем слово по составу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на уроке русского языка в 6 классе.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63900" y="1237650"/>
            <a:ext cx="3339300" cy="26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 окончание и отсутствие окончания у неизменяемых слов выглядят похоже, поэтому их важно различать по форме слова.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43050" y="1330200"/>
            <a:ext cx="40128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похожи, но только одна из них действительно связана с окончанием.
</a:t>
            </a:r>
            <a:endParaRPr lang="en-US" sz="4500" dirty="0"/>
          </a:p>
        </p:txBody>
      </p:sp>
      <p:sp>
        <p:nvSpPr>
          <p:cNvPr id="6" name="Text 3"/>
          <p:cNvSpPr txBox="1"/>
          <p:nvPr/>
        </p:nvSpPr>
        <p:spPr>
          <a:xfrm>
            <a:off x="590450" y="4748425"/>
            <a:ext cx="8046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6 класс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речи чаще имеют окончания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числа, а школьное сравнение того, насколько часто части речи изменяются по форме.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окончаний у изменяемых частей речи; у наречий и служебных слов их нет или почти нет.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75" y="1857883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713" y="1841136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124" y="3512438"/>
            <a:ext cx="355500" cy="35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38580" y="3512438"/>
            <a:ext cx="311063" cy="35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окончание помогает в предложении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слова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помогает словам соединяться в словосочетании и предложении. Благодаря ему мы понимаем, какие слова должны стоять рядом и согласовываться между собой.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форму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окончанию можно определить род, число и падеж слова. Это особенно полезно, когда форма слова меняется, а порядок слов в предложении становится свободнее.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согласование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высокий дом, высокая крыша, высокие дома окончания показывают, какие формы нужно употребить. Так предложение звучит грамотно и понятно.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425150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понять смысл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4910925" y="4049425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слова переставить местами, окончания подскажут, кто с кем связан. Это делает речь точной и помогает правильно читать смысл предложения.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вещь в разных формах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«лес» можно встретить в разных ситуациях: лес, леса, лесом, о лесе. Значение остаётся тем же, но меняется окончание, чтобы слово подходило к предложению по форме и связи с другими словами.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показать на схеме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выделить общую часть «лес-» и показать несколько ответвлений. Одни примеры будут обозначать формы одного слова, а другие — родственные слова, чтобы сразу заметить разницу между изменением формы и образованием новых слов.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слов с общим корнем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словом «лес» стоят «лесник», «лесной», «лесочек». Они похожи по смыслу, потому что связаны общим корнем, но это уже разные слова. У каждого из них своя основа и своё значение.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увидеть разницу между формами и родственными словами
</a:t>
            </a:r>
            <a:endParaRPr lang="en-US" sz="19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04941"/>
            <a:ext cx="9144000" cy="2035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выделении основы и окончания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436884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«читать» ошибочно выделять «-ать» как одно окончание. Нужно смотреть на форму слова целиком: окончание помогает изменять слово, а часть основы может включать суффикс и другие неизменяемые элементы.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918763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суффикс с окончанием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2505478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изменить, у него есть окончание. Сначала попробуйте поставить его в другую форму: по числу, падежу или времени. Так легче увидеть, какая часть меняется, а какая остаётся постоянной.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2987357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изменение слова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4574072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слов вроде «вчера» или «пальто» форма не меняется, поэтому окончания нет. Если этого не учитывать, можно ошибочно приписать окончание неизменяемому слову и сделать неверный разбор.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5055952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искать окончание там, где его нет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6642667" y="1907511"/>
            <a:ext cx="2024761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«стол», «день», «конь» окончание не обозначено буквами, но оно есть как грамматический показатель. Это называется нулевым окончанием и его важно отличать от полного отсутствия окончания.
</a:t>
            </a:r>
            <a:endParaRPr lang="en-US" sz="900" dirty="0"/>
          </a:p>
        </p:txBody>
      </p:sp>
      <p:sp>
        <p:nvSpPr>
          <p:cNvPr id="21" name="Text 9"/>
          <p:cNvSpPr txBox="1"/>
          <p:nvPr/>
        </p:nvSpPr>
        <p:spPr>
          <a:xfrm>
            <a:off x="7124546" y="1361536"/>
            <a:ext cx="1542689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о нулевом окончании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разбора слов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выделяются окончание и основа у разных частей речи и в разных формах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Изменяемые слова имеют окончания, а у неизменяемых слово и основа совпадают. Нулевое окончание нужно отличать от его отсутствия.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формах слова «дом»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слова на примере слова дом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форма используется в своём падеже, поэтому меняется окончание, а не основная часть слова.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основа сохраняет смысл, а окончания показывают грамматическую роль слова в предложении.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025" y="1261696"/>
            <a:ext cx="335400" cy="298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025" y="2979571"/>
            <a:ext cx="335400" cy="298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6038" y="1261696"/>
            <a:ext cx="335400" cy="298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помогает увидеть общий корень и подобрать близкое по смыслу слово для проверки написания. Так легче объяснить, почему в корне пишется именно эта буква.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проверочные слова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показывает, какая часть слова остаётся неизменной в разных формах. Благодаря этому ученик быстрее видит, как слово устроено и как оно изменяется.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состав слова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основа выделена правильно, проще не перепутать корень, приставку, суффикс и окончание. Это особенно важно при разборе сложных слов и при проверке орфограмм.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части слова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основу помогает внимательнее писать безударные гласные и согласные в корне. Это делает орфографическую проверку более осмысленной и надёжной.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Снижать ошибки в письме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делать основа слова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основу от окончания на практике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разбора слова по составу в школьном курсе русского языка.
</a:t>
            </a:r>
            <a:endParaRPr lang="en-US" sz="1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 окончания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99650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не изменяются по падежам, числам или родам, поэтому окончания у них нет. Слова вроде «вчера» и «быстро» пишутся в одной и той же форме.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099650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и союзы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Служебные слова не называют предметы и признаки, а связывают слова в предложении. Именно поэтому у предлогов и союзов нет окончания, и их форма остаётся постоянной.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16125" y="1171200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Несклоняемые существительные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существительные, например «пальто», «метро», «кино», не изменяются. Их нужно запоминать как неизменяемые слова: вся форма совпадает с основой, а окончания нет.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316125" y="2938675"/>
            <a:ext cx="3580800" cy="15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нельзя поставить в другую форму, не следует искать в нём окончание. Сначала проверьте, изменяется ли оно вообще, и только потом делайте вывод о разборе.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примеров по школьному курсу русского языка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Изменяемые и неизменяемые слова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в наборе преобладают изменяемые слова, потому что именно они чаще встречаются в разных грамматических формах.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Изменяемые слова показывают связь формы и окончания, а неизменяемые помогают понять, что окончание есть не у каждого слова.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642" y="693300"/>
            <a:ext cx="3448717" cy="375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3845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запоминания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13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 — это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остаётся после того, как убрано окончание. В ней сохраняется основная часть значения, поэтому именно с неё удобно начинать разбор слова по составу.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269347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служит для связи слов в предложении и помогает выражать форму слова. Оно может меняться по падежу, числу, роду, лицу или времени.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026224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 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имеют одну и ту же основу, а родственные слова объединяются общим корнем. При этом они могут иметь разные основы и разные значения.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1277700" y="3792000"/>
            <a:ext cx="34398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не 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неизменяемых слов окончания нет. Исключение — нулевое окончание, которое не обозначено буквами, но показывает форму слова и важно для грамотного разбора.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и окончание: ключ к пониманию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хранит смысл слова, а окончание показывает его форму. Если уметь различать эти части, проще разбирать слова, писать без ошибок и лучше понимать русский язык.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2026-05-28T05:10:13Z</dcterms:created>
  <dcterms:modified xsi:type="dcterms:W3CDTF">2026-05-28T05:10:13Z</dcterms:modified>
</cp:coreProperties>
</file>