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9084" y="274425"/>
            <a:ext cx="3734531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the weather going to be like?
</a:t>
            </a:r>
            <a:endParaRPr lang="en-US" sz="4189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погоду и учимся говорить о прогнозе по-английски.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6959" y="1342200"/>
            <a:ext cx="3544282" cy="319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слова о погоде нужны каждый день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Погодная лексика встречается в диалогах, сообщениях и прогнозах. Она помогает задавать простые вопросы, отвечать коротко и понимать, что будет сегодня или завтра, а заодно повторять дни недели и будущие формы.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535" y="1562075"/>
            <a:ext cx="384900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8801" y="1600565"/>
            <a:ext cx="384900" cy="307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6068" y="1562075"/>
            <a:ext cx="384900" cy="38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43335" y="1562075"/>
            <a:ext cx="384900" cy="384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63872" y="1547825"/>
            <a:ext cx="258375" cy="413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Basic weather vocabulary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824035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sunny описывает ясную погоду, когда светит солнце. В речи его легко соединять с it is: It is sunny today. Это один из самых частых ответов о погоде.
</a:t>
            </a:r>
            <a:endParaRPr lang="en-US" sz="1246" dirty="0"/>
          </a:p>
        </p:txBody>
      </p:sp>
      <p:sp>
        <p:nvSpPr>
          <p:cNvPr id="17" name="Text 3"/>
          <p:cNvSpPr txBox="1"/>
          <p:nvPr/>
        </p:nvSpPr>
        <p:spPr>
          <a:xfrm>
            <a:off x="2581298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Облачно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Cloudy помогает сказать, что небо покрыто облаками. Такое слово часто встречается в прогнозах и коротких описаниях дня. Например: It is cloudy now. Это нейтральная, очень полезная лексика.
</a:t>
            </a:r>
            <a:endParaRPr lang="en-US" sz="1117" dirty="0"/>
          </a:p>
        </p:txBody>
      </p:sp>
      <p:sp>
        <p:nvSpPr>
          <p:cNvPr id="18" name="Text 4"/>
          <p:cNvSpPr txBox="1"/>
          <p:nvPr/>
        </p:nvSpPr>
        <p:spPr>
          <a:xfrm>
            <a:off x="4338562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Дождливо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Rainy обозначает дождливую погоду и помогает быстро понять, нужна ли защита от дождя. В предложении слово используется просто: It is rainy in autumn. Оно часто связано с зонтами и резиновыми сапогами.
</a:t>
            </a:r>
            <a:endParaRPr lang="en-US" sz="1128" dirty="0"/>
          </a:p>
        </p:txBody>
      </p:sp>
      <p:sp>
        <p:nvSpPr>
          <p:cNvPr id="19" name="Text 5"/>
          <p:cNvSpPr txBox="1"/>
          <p:nvPr/>
        </p:nvSpPr>
        <p:spPr>
          <a:xfrm>
            <a:off x="6095826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Ветрено и снежно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Windy и snowy описывают сильный ветер и снег. Такие слова особенно полезны зимой и в прогнозах на ближайшие дни. They say It is windy today or It is snowy in winter.
</a:t>
            </a:r>
            <a:endParaRPr lang="en-US" sz="1228" dirty="0"/>
          </a:p>
        </p:txBody>
      </p:sp>
      <p:sp>
        <p:nvSpPr>
          <p:cNvPr id="20" name="Text 6"/>
          <p:cNvSpPr txBox="1"/>
          <p:nvPr/>
        </p:nvSpPr>
        <p:spPr>
          <a:xfrm>
            <a:off x="7853101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Холодно и жарко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Cold, warm и hot помогают точнее описывать ощущения от погоды. Эти слова удобны для сравнения: today is cold, tomorrow is warm. Они делают ответы более естественными и разнообразными.
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Weather symbols and pictures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716325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 облака
</a:t>
            </a:r>
            <a:pPr algn="l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погоды помогают быстро узнать значение слова без длинного объяснения. Солнце обычно означает sunny, а облако — cloudy. Такие картинки удобны для младших школьников и запоминаются очень легко.
</a:t>
            </a:r>
            <a:endParaRPr lang="en-US" sz="937" dirty="0"/>
          </a:p>
        </p:txBody>
      </p:sp>
      <p:sp>
        <p:nvSpPr>
          <p:cNvPr id="13" name="Text 3"/>
          <p:cNvSpPr txBox="1"/>
          <p:nvPr/>
        </p:nvSpPr>
        <p:spPr>
          <a:xfrm>
            <a:off x="2371918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и снежинка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на значке подсказывают rainy, а снежинка — snowy. Даже без перевода ученик может догадаться, о какой погоде идёт речь. Это особенно полезно в упражнениях на сопоставление.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027499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 буря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Завитки воздуха или сильные линии часто обозначают windy, а тёмные облака могут показывать stormy. Эти изображения помогают различать спокойную и плохую погоду в учебных материалах и прогнозах.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683087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подписи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каждым значком обычно пишут одно английское слово. Такой формат тренирует чтение и связывает картинку со словом. Он подходит для карточек, постеров и заданий в классе.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7338650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Пять–шесть символов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набор иконок делает тему понятной и не перегружает страницу. Если рядом стоят несколько значков, ученику проще сравнить погоду и назвать нужное слово вслух.
</a:t>
            </a:r>
            <a:endParaRPr lang="en-US" sz="95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недельного прогноза, составленный по материалам темы
</a:t>
            </a:r>
            <a:endParaRPr lang="en-US" sz="77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Weather words in a weekly forecast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сравнение показывает, как погодные слова распределяются по дням недели и какие из них повторяются чаще всего.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прогнозе чаще встречаются sunny и cloudy, поэтому они особенно важны для запоминания.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ask about the weather in English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41038" y="1505657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Спросить о погоде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простого вопроса: What is the weather like today? Такой вариант подходит для настоящего времени и помогает узнать общую картину погоды без длинного разговора.
</a:t>
            </a:r>
            <a:endParaRPr lang="en-US" sz="979" dirty="0"/>
          </a:p>
        </p:txBody>
      </p:sp>
      <p:sp>
        <p:nvSpPr>
          <p:cNvPr id="11" name="Text 3"/>
          <p:cNvSpPr txBox="1"/>
          <p:nvPr/>
        </p:nvSpPr>
        <p:spPr>
          <a:xfrm>
            <a:off x="2741038" y="2280798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Уточнить прогноз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нужен завтрашний день, используйте What is the weather going to be like tomorrow? Вопрос сразу подсказывает, что речь идёт о будущем и возможном прогнозе.
</a:t>
            </a:r>
            <a:endParaRPr lang="en-US" sz="979" dirty="0"/>
          </a:p>
        </p:txBody>
      </p:sp>
      <p:sp>
        <p:nvSpPr>
          <p:cNvPr id="12" name="Text 4"/>
          <p:cNvSpPr txBox="1"/>
          <p:nvPr/>
        </p:nvSpPr>
        <p:spPr>
          <a:xfrm>
            <a:off x="2741038" y="3055939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Задать короткий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спросить прямо: Is it going to rain? или Is it windy outside? Эти фразы удобны, когда нужно уточнить один важный признак погоды.
</a:t>
            </a:r>
            <a:endParaRPr lang="en-US" sz="979" dirty="0"/>
          </a:p>
        </p:txBody>
      </p:sp>
      <p:sp>
        <p:nvSpPr>
          <p:cNvPr id="13" name="Text 5"/>
          <p:cNvSpPr txBox="1"/>
          <p:nvPr/>
        </p:nvSpPr>
        <p:spPr>
          <a:xfrm>
            <a:off x="2741038" y="3850475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Ответить просто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ответах часто достаточно короткой модели: It is sunny. It is going to rain. Yes, it is. No, it isn’t. Такие фразы легко выучить и использовать в паре.
</a:t>
            </a:r>
            <a:endParaRPr lang="en-US" sz="97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question to answer in a weather dialogue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короткий диалог на уроке английского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Weather words, meaning and example sentences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быстро связать английское слово, перевод и пример в одном месте.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полезные слова для описания погоды в школе — sunny, rainy, windy и snowy.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учебный словарь английского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668" y="1493528"/>
            <a:ext cx="513600" cy="51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668" y="2321656"/>
            <a:ext cx="513600" cy="513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668" y="3164212"/>
            <a:ext cx="513600" cy="51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193" y="4004962"/>
            <a:ext cx="452550" cy="51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Seasons and typical weather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575075" y="1420275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Spring is often warm and rainy. Это время года хорошо показывает, что погода может меняться быстро, а одно и то же слово легко соединяется с разными месяцами и сезонами.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575075" y="22484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Summer is usually hot and sunny. Такое сочетание помогает запомнить слова hot и sunny в реальном контексте. Ученикам легко связать их с прогулками, отдыхом и длинными днями.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575075" y="309095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Autumn is often cool and windy. Здесь особенно полезны слова cool и windy, потому что они точно передают ощущение свежей, переменчивой погоды и помогают описывать школу и дорогу домой.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575075" y="39335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Winter is usually cold and snowy. Это самый наглядный сезон для новых слов. Такие описания часто строятся с often, usually и sometimes, чтобы показать, какая погода бывает чаще.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to wear in different weather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33956" y="1687625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холода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холодно, подойдут coat, scarf и gloves. Эти слова помогают описать одежду, которая защищает от низкой температуры. В заданиях их часто соединяют с холодными и снежными днями.
</a:t>
            </a:r>
            <a:endParaRPr lang="en-US" sz="793" dirty="0"/>
          </a:p>
        </p:txBody>
      </p:sp>
      <p:sp>
        <p:nvSpPr>
          <p:cNvPr id="13" name="Text 3"/>
          <p:cNvSpPr txBox="1"/>
          <p:nvPr/>
        </p:nvSpPr>
        <p:spPr>
          <a:xfrm>
            <a:off x="533956" y="2254991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дождя и снега
</a:t>
            </a:r>
            <a:pPr algn="l" indent="0" marL="0">
              <a:lnSpc>
                <a:spcPct val="115000"/>
              </a:lnSpc>
              <a:buNone/>
            </a:pPr>
            <a:r>
              <a:rPr lang="en-US" sz="5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rainy или snowy weather нужны umbrella и boots. Такая лексика очень практична, потому что сразу показывает связь между погодой и тем, что берут с собой на улицу.
</a:t>
            </a:r>
            <a:endParaRPr lang="en-US" sz="936" dirty="0"/>
          </a:p>
        </p:txBody>
      </p:sp>
      <p:sp>
        <p:nvSpPr>
          <p:cNvPr id="14" name="Text 4"/>
          <p:cNvSpPr txBox="1"/>
          <p:nvPr/>
        </p:nvSpPr>
        <p:spPr>
          <a:xfrm>
            <a:off x="533956" y="2822366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жары
</a:t>
            </a:r>
            <a:pPr algn="l" indent="0" marL="0">
              <a:lnSpc>
                <a:spcPct val="115000"/>
              </a:lnSpc>
              <a:buNone/>
            </a:pPr>
            <a:r>
              <a:rPr lang="en-US" sz="5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hot weather удобно говорить about a T-shirt, cap and sunglasses. Эти слова легко запоминаются, потому что они связаны с летней одеждой и ярким солнцем.
</a:t>
            </a:r>
            <a:endParaRPr lang="en-US" sz="959" dirty="0"/>
          </a:p>
        </p:txBody>
      </p:sp>
      <p:sp>
        <p:nvSpPr>
          <p:cNvPr id="15" name="Text 5"/>
          <p:cNvSpPr txBox="1"/>
          <p:nvPr/>
        </p:nvSpPr>
        <p:spPr>
          <a:xfrm>
            <a:off x="540205" y="3389751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солнечного дня
</a:t>
            </a:r>
            <a:pPr algn="l" indent="0" marL="0">
              <a:lnSpc>
                <a:spcPct val="115000"/>
              </a:lnSpc>
              <a:buNone/>
            </a:pPr>
            <a:r>
              <a:rPr lang="en-US" sz="5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день sunny, часто надевают a hat или light clothes. Такие слова полезны для коротких ответов и заданий на выбор подходящей одежды по картинке.
</a:t>
            </a:r>
            <a:endParaRPr lang="en-US" sz="959" dirty="0"/>
          </a:p>
        </p:txBody>
      </p:sp>
      <p:sp>
        <p:nvSpPr>
          <p:cNvPr id="16" name="Text 6"/>
          <p:cNvSpPr txBox="1"/>
          <p:nvPr/>
        </p:nvSpPr>
        <p:spPr>
          <a:xfrm>
            <a:off x="531100" y="3957124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школьных заданий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одежды хорошо подходит для упражнений на соответствие картинки и слова. Она помогает связать weather words с повседневной жизнью и сделать тему более понятной.
</a:t>
            </a:r>
            <a:endParaRPr lang="en-US" sz="87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учебный материал по теме weather forecast; иллюстративные данные для урока.
</a:t>
            </a:r>
            <a:endParaRPr lang="en-US" sz="63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weather phrases with going to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going to помогает говорить о ближайшем прогнозе кратко и понятно, особенно в школьных диалогах и заданиях на чтение.
</a:t>
            </a:r>
            <a:endParaRPr lang="en-US" sz="1174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прогнозах встречаются sunny и rain: эти формы составляют половину примеров и лучше всего запоминаются учениками.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 forecast phrases used in class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81587" y="157402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There will be clouds in the morning помогает назвать часть дня и описать небо до полудня. В школьных заданиях её часто используют вместе с временем и погодным значком.
</a:t>
            </a:r>
            <a:endParaRPr lang="en-US" sz="1469" dirty="0"/>
          </a:p>
        </p:txBody>
      </p:sp>
      <p:sp>
        <p:nvSpPr>
          <p:cNvPr id="11" name="Text 3"/>
          <p:cNvSpPr txBox="1"/>
          <p:nvPr/>
        </p:nvSpPr>
        <p:spPr>
          <a:xfrm>
            <a:off x="4091233" y="157402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It will be warm in the afternoon показывает, как в прогнозе сочетаются температура и время суток. Такая модель полезна для коротких ответов о планах после уроков.
</a:t>
            </a:r>
            <a:endParaRPr lang="en-US" sz="1440" dirty="0"/>
          </a:p>
        </p:txBody>
      </p:sp>
      <p:sp>
        <p:nvSpPr>
          <p:cNvPr id="12" name="Text 4"/>
          <p:cNvSpPr txBox="1"/>
          <p:nvPr/>
        </p:nvSpPr>
        <p:spPr>
          <a:xfrm>
            <a:off x="581540" y="337974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It is going to rain later подчёркивает, что дождь ожидается не сразу, а в ближайшее время. Слово later важно для понимания последовательности событий в прогнозе.
</a:t>
            </a:r>
            <a:endParaRPr lang="en-US" sz="1381" dirty="0"/>
          </a:p>
        </p:txBody>
      </p:sp>
      <p:sp>
        <p:nvSpPr>
          <p:cNvPr id="13" name="Text 5"/>
          <p:cNvSpPr txBox="1"/>
          <p:nvPr/>
        </p:nvSpPr>
        <p:spPr>
          <a:xfrm>
            <a:off x="4091234" y="337974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The temperature will drop at night описывает изменение температуры после вечера. Она помогает ученикам отличать дневные и ночные прогнозы и точнее читать короткие сообщения о погоде.
</a:t>
            </a:r>
            <a:endParaRPr lang="en-US" sz="13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простой прогноз погоды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прогноз обычно строится от даты и значка к температуре, осадкам и совету по одежде.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adjectives for weather description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41038" y="1505657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warm, cool, cold и hot помогают быстро описать, насколько комфортна погода. Их удобно использовать в коротких фразах, когда нужно сравнить сегодняшний день с завтрашним.
</a:t>
            </a:r>
            <a:endParaRPr lang="en-US" sz="977" dirty="0"/>
          </a:p>
        </p:txBody>
      </p:sp>
      <p:sp>
        <p:nvSpPr>
          <p:cNvPr id="11" name="Text 3"/>
          <p:cNvSpPr txBox="1"/>
          <p:nvPr/>
        </p:nvSpPr>
        <p:spPr>
          <a:xfrm>
            <a:off x="2741038" y="2280798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Неприятная 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chilly, frosty, wet и dry добавляют точность описанию. Они помогают говорить не только о температуре, но и о том, насколько воздух, улицы или земля сырые и холодные.
</a:t>
            </a:r>
            <a:endParaRPr lang="en-US" sz="979" dirty="0"/>
          </a:p>
        </p:txBody>
      </p:sp>
      <p:sp>
        <p:nvSpPr>
          <p:cNvPr id="12" name="Text 4"/>
          <p:cNvSpPr txBox="1"/>
          <p:nvPr/>
        </p:nvSpPr>
        <p:spPr>
          <a:xfrm>
            <a:off x="2741038" y="3055939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и облака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clear и grey часто описывают состояние неба. Clear означает ясную погоду, а grey помогает передать пасмурный, хмурый день без яркого солнца.
</a:t>
            </a:r>
            <a:endParaRPr lang="en-US" sz="979" dirty="0"/>
          </a:p>
        </p:txBody>
      </p:sp>
      <p:sp>
        <p:nvSpPr>
          <p:cNvPr id="13" name="Text 5"/>
          <p:cNvSpPr txBox="1"/>
          <p:nvPr/>
        </p:nvSpPr>
        <p:spPr>
          <a:xfrm>
            <a:off x="2741038" y="3850475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дней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colder than, warmer than и the coldest day of the week позволяют сравнивать погоду в разные дни. Это полезно для простых наблюдений и небольших сообщений о прогнозе.
</a:t>
            </a:r>
            <a:endParaRPr lang="en-US" sz="97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561940"/>
            <a:ext cx="3432300" cy="9691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Basic science and English vocabulary for school use.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Weather instruments and what they measure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какие приборы используют для наблюдения за погодой и что именно они измеряют.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Погодный прогноз основан на измерениях приборов и наблюдении. Каждый инструмент даёт отдельный признак, который помогает составить точную картину погоды.
</a:t>
            </a:r>
            <a:endParaRPr lang="en-US" sz="110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743" y="1553825"/>
            <a:ext cx="2262914" cy="190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1668" y="1553825"/>
            <a:ext cx="2262914" cy="190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weather app on a phone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на завтра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телефоне видно число, значок облаков и температуру для tomorrow. Рядом стоит short forecast, поэтому ученик сразу понимает, что погода может измениться в течение дня.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Почасовой прогноз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приложении рядом с 8 a.m., 12 p.m. и 6 p.m. показаны разные значки. Так удобно сравнивать morning, afternoon и evening, не читая длинный текст.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Предупреждения и детали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Приложение также показывает chance of rain, wind speed и alerts. Эти слова помогают быстро решить, брать ли umbrella, jacket или изменить планы на прогулку.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учебная схема по теме weather changes; данные для иллюстрации учебного сравнения.
</a:t>
            </a:r>
            <a:endParaRPr lang="en-US" sz="58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changes first in the weather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и осадки могут меняться несколько раз за день, поэтому их удобно наблюдать на уроке и в реальном прогнозе.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быстрые изменения связаны с облаками, ветром и дождём. Сезоны меняются медленнее всего, поэтому их нельзя оценить по одному дню.
</a:t>
            </a:r>
            <a:endParaRPr lang="en-US" sz="116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 школе и повседневной жизни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698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 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улице можно играть или оставаться в помещении в зависимости от солнца, дождя и ветра. Учитель использует это в коротких английских фразах.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445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помогает решить, идти ли на прогулку, тренироваться или сразу возвращаться домой. В речи появляются if it is sunny и if it is rainy.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192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Выходные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пикника, экскурсии или футбола дети выбирают день с подходящей погодой. Так тема weather становится частью реальных планов и общения.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3500" y="1803150"/>
            <a:ext cx="1908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перед школой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смотрит прогноз, чтобы выбрать одежду и понять, нужен ли зонт. Погода уже влияет на начало дня и дорогу до школы.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06623"/>
            <a:ext cx="353400" cy="35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41999"/>
            <a:ext cx="353400" cy="282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06658"/>
            <a:ext cx="353400" cy="35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4376" y="1605459"/>
            <a:ext cx="266850" cy="35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classroom practice with weather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отвечают одной-двумя фразами: It is sunny. It is windy. Такие реплики помогают быстро закрепить лексику и не перегружать речь.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диалоги
</a:t>
            </a:r>
            <a:pPr algn="l" indent="0" marL="0">
              <a:lnSpc>
                <a:spcPct val="115000"/>
              </a:lnSpc>
              <a:buNone/>
            </a:pPr>
            <a:r>
              <a:rPr lang="en-US" sz="12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парах дети задают вопросы о прогнозе и отвечают по образцу. Это тренирует понимание вопросов What is the weather like? и What is it going to be like?
</a:t>
            </a:r>
            <a:endParaRPr lang="en-US" sz="1256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 картинками
</a:t>
            </a:r>
            <a:pPr algn="l" indent="0" marL="0">
              <a:lnSpc>
                <a:spcPct val="115000"/>
              </a:lnSpc>
              <a:buNone/>
            </a:pPr>
            <a:r>
              <a:rPr lang="en-US" sz="1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карточки помогают сопоставлять слово и изображение. Задания match the word and the picture и choose the correct weather word особенно полезны для запоминания.
</a:t>
            </a:r>
            <a:endParaRPr lang="en-US" sz="1284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читает короткий прогноз и заполняет пропуски или отвечает на вопросы. Повторение It is… и It is going to… закрепляет лексику и будущее время.
</a:t>
            </a:r>
            <a:endParaRPr lang="en-US" sz="132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помогает учиться говорить о настоящем и ближайшем будущем простыми английскими фразами. Эти слова нужны в школе, дома, в пути и в любых повседневных разговорах.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2026-05-30T14:59:53Z</dcterms:created>
  <dcterms:modified xsi:type="dcterms:W3CDTF">2026-05-30T14:59:53Z</dcterms:modified>
</cp:coreProperties>
</file>