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«Есть в осени первоначальной…» Ф. Тютчев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тихой красоте ранней осени и внимательном взгляде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Иванович Тютчев умел замечать тонкие перемены в природе и передавать их коротко, точно и красиво. Его стихи помогают увидеть небо, ветер, осень и тишину так, будто они стоят прямо перед нами.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Тютчев: поэт природы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было написано стихотворение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1857 год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 этому времени относится стихотворение. Тютчев создаёт его, наблюдая раннюю осень, когда природа ещё хранит тепло, но уже меняется.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осень в России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замечает первые жёлтые листья, прозрачный воздух и спокойные дни. Это короткий и очень красивый период, который легко пропустить, если не быть внимательным.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для читателей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передаёт своё наблюдение так, чтобы и другие увидели осень по-новому: не как печаль, а как тихое и светлое чудо.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ранней осени в стихотворении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только начинают желтеть, и это делает пейзаж особенно нарядным. Природа словно надевает праздничный, но очень спокойный осенний костюм.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листва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прозрачнее и свежее. Из-за этого всё вокруг кажется чётким и ясным, будто мир на минуту стал виден лучше обычного.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стихотворении не мрачный, а спокойный. Он приносит мягкий свет и тишину, в которой хочется просто смотреть на природу.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вечера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Тютчева похожа не на холодную пору, а на ласковую волшебницу. Она дарит земле свет, покой и особую красоту.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осень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самое красивое часто бывает недолгим. Нужно успеть увидеть тихий солнечный день, пока он ещё рядом и радует глаз.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мгновение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воздух, лес и вечер кажутся обычными, но в стихотворении они становятся настоящим сокровищем. Поэт учит замечать красоту в простых вещах.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простое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осень звучит очень тихо, но именно в этой тишине чувствуется её особая сила. Природа будто приглашает человека остановиться и присмотреться.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природу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слышится тёплое чувство к русской природе. Оно помогает увидеть, что родной пейзаж может быть не только знакомым, но и удивительным.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родной край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3013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33013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спешки и шума. Всё словно замирает, чтобы читатель успел рассмотреть осенний день и почувствовать его тихую красоту.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029538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029538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стихотворение, чувствуешь не громкое восхищение, а спокойную радость. Она похожа на улыбку, которую дарит ясный осенний вечер.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2931975" y="1492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задумчивость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931975" y="1850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вызывают мягкое, чуть мечтательное настроение. Они не печалят, а помогают спокойно подумать и прислушаться к природе вокруг.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 осеннем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возникает широкое поле, где уже чувствуется дыхание осени. Пространство кажется спокойным и свободным, а свет мягко ложится на землю. Такой образ помогает увидеть не только пейзаж, но и тишину, которая в нём живёт.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небо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стихотворении не шумит и не тревожит, а будто отдыхает. Над ним раскрывается ясное небо, и вместе они создают ощущение чистоты. Читатель словно стоит на открытом месте и смотрит вдаль, не торопясь никуда идти.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запоминается воздух — прозрачный, свежий, почти ощутимый. Вечерний свет делает его ещё тоньше и светлее. Кажется, что природа сама тихо дышит и предлагает человеку послушать её без слов.
</a:t>
            </a:r>
            <a:endParaRPr lang="en-US" sz="1093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запоминаются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162" y="3203566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осень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свете делают осень ясной и тёплой. Мы не просто читаем о пейзаже, а почти видим, как солнце мягко касается полей и листьев.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воздухом, помогают почувствовать свежесть и прозрачность. В стихотворении воздух будто очищает всё вокруг и делает картину особенно чёткой.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слова создают спокойное настроение. Благодаря им природа не шумит, а звучит почти шёпотом, словно хочет, чтобы её внимательно слушали.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листьев делают осень видимой и узнаваемой. Их золотой цвет напоминает о начале перемен и придаёт стихотворению мягкую, тёплую красоту.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подчёркивает, что ранняя осень удивительна именно своей недолгой красотой: она быстро проходит и поэтому запоминается особенно сильно.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короткое, но прекрасное осеннее мгновение особенно дорого.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Ф. И. Тютчева «Есть в осени первоначальной…»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живая героиня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которая умеет говорить тихо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осень не просто фон, а будто живая собеседница. Она не шумит, а тихо меняет краски, свет и настроение. Из-за этого читатель чувствует: природа не молчит, а рассказывает свою историю очень мягко и красиво.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дышит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— воздух, лес, поле, небо — соединяется в один живой осенний мир. Он не стоит неподвижно, а дышит и меняется на глазах. Поэтому стихотворение кажется не описанием, а настоящей встречей с природой.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 характером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словно обладает своим характером. Она то замирает, то светится, то становится особенно ясной. Так поэт показывает, что осень умеет быть нежной и мудрой, как добрый герой сказки без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стихотворение отличается от обычного описания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чувство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не просто перечисляет приметы осени. Он показывает своё восхищение ею, поэтому читатель слышит в строках спокойную радость и лёгкое удивление перед красотой природы.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музыка слов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подобраны так, что они звучат мягко и плавно. Из-за этого пейзаж кажется не сухим описанием, а живой песней о тихой осени.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настроение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передаёт не только картину, но и особое состояние души. В стихах чувствуется тишина, ясность и задумчивость, будто осенний день сам помогает остановиться и посмотреть вокруг.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авторский взгляд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замечает то, что обычный человек может пройти мимо: прозрачный воздух, золотой свет, короткую красоту момента. Именно этот внимательный взгляд делает стихотворение особенным.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строки стихотворения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открываются спокойно и мягко. Читатель сразу попадает в тёплый, тихий осенний день, где ничто не торопится и не мешает любоваться природой.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картины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строки движутся плавно, как неспешная прогулка. Слова сменяются без резких звуков, и кажется, что лес, воздух и свет медленно переходят друг в друга.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ясное и светлое чувство. После чтения хочется ещё раз представить осень, послушать тишину и задержать в памяти этот короткий красивый миг.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читатель глазами поэта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стихотворении будто светятся изнутри. Их золотой цвет делает осенний пейзаж тёплым и радостным, а не холодным, как это бывает поздней осенью.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листва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чувствует свежесть и лёгкость воздуха. Он словно очищает весь пейзаж, делает даль видимой и помогает увидеть каждый тихий осенний штрих особенно ясно.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Прозрачный воздух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стихотворении не мрачный, а спокойный и задумчивый. Он наполняет картину тишиной, когда природа отдыхает и кажется особенно близкой человеку.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вечера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 не один предмет, а весь осенний простор. Поле, лес и небо соединяются в одну светлую картину, в которой всё дышит покоем.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пейзаж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поэтому его легко прочитать несколько раз и быстро запомнить. Но в нём много смысла, как в маленькой коробочке с сюрпризом.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рисует ясную осень: листья, свет, воздух, тишину. Эти образы сразу возникают в воображении и помогают удержать строки в памяти без труда.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мягко и спокойно, почти как тихая мелодия. Такое звучание приятно слушать, поэтому стихотворение запоминается не только умом, но и на слух.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в стихотворении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286675" y="2930300"/>
            <a:ext cx="2557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миг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осень появляется ненадолго. Она приходит как тёплый подарок и сразу напоминает, что красивое мгновение не любит ждать.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4350" y="2930319"/>
            <a:ext cx="2557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любования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словно говорит читателю: посмотри сейчас, не откладывай. Именно в такие дни природа особенно прекрасна, и каждый её штрих хочется заметить.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250" y="2930300"/>
            <a:ext cx="25986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моменте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этот короткий период проходит, в памяти остаётся светлое чувство. Стихотворение учит беречь такие минуты, потому что они делают жизнь богаче.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становятся золотыми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часто замечали, как осень меняет лес и поля. Зелёный цвет уходит, а на его месте появляется золото, свет и тихая красота. У Тютчева эта перемена особенно ясна и спокойна.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без грусти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всякая осень кажется печальной. В стихах Тютчева она светлая, мудрая и даже ласковая. Он умеет увидеть не холод, а короткий миг особенного покоя, который хочется сохранить в памяти.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для школьного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часто читают в школе, потому что оно небольшое и очень образное. Дети легко представляют осенний день и учатся замечать, как точные слова создают красивую картину природы.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осени в русской поэзии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стихотворение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3013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свете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33013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стихотворение, важно заметить, как часто в нём чувствуется свет. Он делает осень не мрачной, а ясной и тёплой, почти праздничной.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029538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автора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029538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почувствовать, что Тютчев не просто смотрит на природу, а любуется ею. Его спокойное восхищение помогает читателю тоже остановиться и посмотреть внимательнее.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2931975" y="1492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931975" y="1850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красивые определения, которые точнее передают настроение и картину. Благодаря им осень кажется золотой, тихой и по-настоящему живой.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детям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замечать детали вокруг: цвет листьев, прозрачность воздуха, тихий вечер. Это полезный навык, ведь красота часто прячется в самом обычном дне.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наблюдать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такие строки, он слышит, как красиво могут звучать слова вместе. Так появляется интерес к поэзии и желание читать ещё.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чувство слова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у природы тоже есть своё настроение. Дети начинают внимательнее относиться к смене времён года и видеть в ней не только погоду.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природу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учит радоваться маленьким, но очень приятным моментам: солнечному лучу, свежему ветру, тихому лесу. Такие радости не шумят, но отлично запоминаются.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короткие радости
</a:t>
            </a:r>
            <a:endParaRPr lang="en-US" sz="12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для современного читателя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стихотворение напоминает: не нужно искать чудо где-то далеко. Оно может быть рядом — в тишине двора, в лёгком ветре и в первом золотом листе.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рядом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суете дней нам часто не хватает паузы. Тютчев словно предлагает сделать вдох, оглянуться и заметить спокойную красоту осени, пока она ещё рядом.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остановиться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ценить каждый короткий, но прекрасный момент. Это простая и важная мысль: если смотреть внимательнее, жизнь становится светлее и добрее.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благодарности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 раннюю осень как тихое и прекрасное чудо. В его стихотворении всё светло, спокойно и очень живо. Оно учит видеть красоту в простых вещах и радоваться 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осень как короткое чудо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2026-05-27T13:35:34Z</dcterms:created>
  <dcterms:modified xsi:type="dcterms:W3CDTF">2026-05-27T13:35:34Z</dcterms:modified>
</cp:coreProperties>
</file>