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Бактерии: Введение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Откройте мир бактерий — важных и удивительных обитателей нашей планеты.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микромир: история изучения бактерий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наблюдения бактерий принадлежали Антони ван Левенгуку в XVII веке. С развитием микроскопии учёные поняли важность бактерий для медицины, экологии и сельского хозяйства.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бактерии: основные характеристики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одноклеточные организмы, у которых отсутствует оформленное ядро; их генетический материал свободно расположен в цитоплазме.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бактерий обычно варьируются от 0,2 до 10 микрометров, что делает их невидимыми невооружённым глазом и доступными только под микроскопом.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бактерий обеспечивает защиту и придаёт форму, позволяя выживать в самых различных условиях окружающей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бактериальной клетки
</a:t>
            </a:r>
            <a:endParaRPr lang="en-US" sz="2919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и мембрана защищают клетку. У некоторых бактерий имеются жгутики для движения, капсула и пили для прикрепления и обмена генами.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бактериальной клетке содержатся цитоплазма, рибосомы и нуклеоид — участок с ДНК. Митохондрий и ядра в таких клетках нет, все процессы протекают внутри.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бактерий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Кокки представляют собой шаровидные бактерии, встречающиеся как поодиночке, так и в виде цепочек или скоплений.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Бациллы имеют палочковидную форму, они часто отвечают за рост и размножение в различных средах.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Спириллы отличаются спиралевидной структурой, что обеспечивает им специфическое движение в жидких средах.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Вибрионы имеют изогнутую форму запятой, встречаются в воде и организме человека, зачастую участвуют в патогенезе.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бактерий определяет не только их функции, но и методы передвижения и обмена веществ.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микробиологии, 2023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различных бактерий
</a:t>
            </a:r>
            <a:endParaRPr lang="en-US" sz="3178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варьируются от едва видимых до организмов, заметных невооружённым глазом, что отражает их адаптацию к разным условиям.
</a:t>
            </a:r>
            <a:endParaRPr lang="en-US" sz="122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бактерий: механизмы и адаптации
</a:t>
            </a:r>
            <a:endParaRPr lang="en-US" sz="3081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способ размножения — бинарное деление, при котором одна клетка делится на две одинаковые за 20-30 минут при оптимальных условиях.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сложных условиях бактерии могут образовывать споры, способные пережить неблагоприятные факторы и возобновить рост при улучшении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5625" y="3267630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2684" y="1533950"/>
            <a:ext cx="184181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0444" y="3261000"/>
            <a:ext cx="234413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среды обитания бактерий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почве разлагают органические вещества и поддерживают плодородие, участвуя в круговороте веществ.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обнаружены на высотах, где они могут переноситься ветром и участвовать в формировании осадков.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пресных и морских водах бактерии живут как свободно, так и в симбиозе с другими организмами, обеспечивая баланс экосистемы.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условия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выживают в горячих источниках, солёных озёрах и радиационных зонах благодаря уникальным адаптациям.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бактерий в природе
</a:t>
            </a:r>
            <a:endParaRPr lang="en-US" sz="3304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разлагают мёртвые организмы и возвращают питательные вещества в почву, способствуя её плодородию и поддержанию экосистем.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Азотофиксирующие бактерии преобразуют атмосферный азот в доступные растениям формы, а цианобактерии производят кислород, необходимый для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672022"/>
            <a:ext cx="4133400" cy="21214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 вредные бактерии: функций сравнение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бактерии выполняют как полезные, так и вредоносные функции, от поддержки здоровья до вызова заболеваний.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разнообразны: они могут быть помощниками человека и одновременно источниками болезней.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простейшие эксперименты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здоровье человека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Микробиом человека: невидимый защитник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Трилионы бактерий живут на коже и в кишечнике человека, поддерживая иммунитет и помогая переваривать пищу. Эти микроорганизмы создают защитный барьер, препятствуя размножению вредных бактерий и способствуя общему здоровью.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 и пищеварение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бактерии, такие как Lactobacillus, способствуют расщеплению пищи и усвоению витаминов. Они поддерживают баланс микрофлоры кишечника, что важно для правильного обмена веществ и предотвращения заболеваний.
</a:t>
            </a:r>
            <a:endParaRPr lang="en-US" sz="1185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Патогены: бактерии, вызывающие болезни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 время как многие бактерии безвредны или полезны, некоторые виды, например возбудители ангины, туберкулёза и холеры, вызывают серьёзные заболевания, требующие медицинского вмешательства и лечения.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и проблема устойчивости бактерий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эффективно борются с болезнетворными бактериями, подавляя их рост или уничтожая их клетки, что помогает лечить инфекции и предотвращать осложнения.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Несоблюдение правил применения антибиотиков способствует появлению устойчивых штаммов бактерий, которые становятся нечувствительными к лекарствам и затрудняют лечение заболеваний.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предотвращения резистентности важно строго следовать рекомендациям врачей, не заниматься самолечением и проходить полный курс терапии, назначенной специалистом.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выращивания бактерий используют специальные питательные среды, обеспечивающие нужные вещества и условия для их роста и размножения.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Микроскопия позволяет изучать форму и строение бактерий, а окрашивание по Граму помогает различать их по типу клеточной стенки.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9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исследуют бактерии в лаборатории
</a:t>
            </a:r>
            <a:endParaRPr lang="en-US" sz="2809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полимеразной цепной реакции (ПЦР) позволяет обнаружить даже малое количество бактерий, определяя их генетический материал с высокой точностью.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чувствительности бактерий к антибиотикам помогает подобрать наиболее эффективные лекарства для борьбы с инфекциями.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7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бактериальной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развития и адаптации бактерий
</a:t>
            </a:r>
            <a:endParaRPr lang="en-US" sz="337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промышленности и сельском хозяйстве
</a:t>
            </a:r>
            <a:endParaRPr lang="en-US" sz="2540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Молочнокислое брожение в пищевой промышленности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Молочнокислые бактерии используются для производства йогурта, кефира и сыра, придавая продуктам характерный вкус и полезные свойства. Эти бактерии способствуют улучшению пищеварения и укреплению иммунитета.
</a:t>
            </a:r>
            <a:endParaRPr lang="en-US" sz="1113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 производство антибиотиков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служат главными помощниками в биотехнологии, где используются для синтеза антибиотиков и витаминов. Такие препараты применяются в медицине и здоровье человека, повышая качество жизни.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в сельском хозяйстве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аграрном секторе бактерии помогают при засолке овощей, силосовании кормов и улучшении почвы. Они способствуют получению биотоплива, что важно для устойчивого развития сельской экономики.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начали выделять кислород в атмосферу, что стало важнейшим этапом в истории Земли и эволюции живых существ.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2,5 миллиарда лет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назад започатковано кислородное фотосинтезирующее дыхание, изменившее атмосферу планеты и создавшее условия для жизни сложных организмов.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Палеобиологические исследования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содержится максимальное число бактериальных клеток, обеспечивающих плодородие и разложение органики.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Микробиологические исследования, 2022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4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 распространение бактерий
</a:t>
            </a:r>
            <a:endParaRPr lang="en-US" sz="3164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численность бактерий в разных средах говорит о их жизнедеятельности и важности для экосистемых процессов.
</a:t>
            </a:r>
            <a:endParaRPr lang="en-US" sz="129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Бактерии-экстремофилы: жизнь в невероятных условиях
</a:t>
            </a:r>
            <a:endParaRPr lang="en-US" sz="2291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Термоустойчивые бактерии горячих источников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Thermus aquaticus выживает при температурах свыше 100°C, обеспечивая образцы для термостойкой ДНК-полимеразы, которая используется в молекулярной биологии.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Галофильные бактерии солёных озёр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Halobacterium обитает в местах с высокой концентрацией соли, где другие микроорганизмы не выживают, демонстрируя уникальные адаптационные механизмы.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Радиоустойчивые бактерии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Deinococcus radiodurans способна выдерживать сильное радиоактивное облучение благодаря эффективным механизмам восстановления ДНК, что делает её объектом научных исследований.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открытия и перспективы исследований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CRISPR, основанная на бактериальных защитных системах, революционизировала геномное редактирование, открыв новые возможности в медицине и биотехнологии.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активно используются для биоремедиации — очистки загрязнённых почв и вод от токсичных веществ, улучшая экологическую ситуацию.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экспедиции открывают новые виды бактерий в океанах и почвах, расширяя наше понимание биоразнообразия и потенциала микроорганизмов.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47571" y="-4475"/>
            <a:ext cx="469645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6990" y="639971"/>
            <a:ext cx="3285000" cy="3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основа жизни и будущих открытий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имеют ключевое значение для экологии, здоровья и технологий. Их разнообразие и адаптивность делают их незаменимым объектом науки и источником инноваций в будущем.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2026-05-08T08:09:26Z</dcterms:created>
  <dcterms:modified xsi:type="dcterms:W3CDTF">2026-05-08T08:09:26Z</dcterms:modified>
</cp:coreProperties>
</file>