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Сладков «Сорока и заяц»: чтение о лесных героях и их повадках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встреча сороки и зайца оживает в коротком рассказе.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8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Сладков: природа в коротких и точных рассказах
</a:t>
            </a:r>
            <a:endParaRPr lang="en-US" sz="178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умел видеть в лесу главное и рассказывать об этом простыми словами. Его тексты легко читать младшим школьникам: в них немного событий, но много движения, звуков и точных наблюдений за животными.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Сорока — шумная и любопытная птица
</a:t>
            </a:r>
            <a:endParaRPr lang="en-US" sz="2639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Черно-белая лесная непоседа
</a:t>
            </a:r>
            <a:pPr algn="l" indent="0" marL="0">
              <a:lnSpc>
                <a:spcPct val="90000"/>
              </a:lnSpc>
              <a:buNone/>
            </a:pPr>
            <a:r>
              <a:rPr lang="en-US" sz="37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Сорока сразу заметна в лесу: у нее длинный хвост, контрастное оперение и звонкий голос. Она перелетает с ветки на ветку, все разглядывает и словно торопится узнать, что происходит рядом.
</a:t>
            </a:r>
            <a:endParaRPr lang="en-US" sz="1126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Птица, которая любит быть в центре событий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Сорока не сидит тихо в стороне. Она быстро подлетает к интересному месту, подает голос и привлекает внимание к себе. Поэтому в рассказе ее появление сразу делает сцену живой и немного озорной.
</a:t>
            </a:r>
            <a:endParaRPr lang="en-US" sz="1069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Веселая суета от одного движения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сороке заметить что-то необычное, как лес будто оживает. Ее бойкое поведение создает шум, движение и легкую суматоху. Так маленькая встреча превращается в запоминающийся эпизод о лесной жизни.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Сорока — шумная и любопытная птица
</a:t>
            </a:r>
            <a:endParaRPr lang="en-US" sz="2639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— быстрый зверек с длинными ушами и сильными лапами. Он умеет вовремя услышать опасность, мгновенно замереть и не привлекать к себе внимания.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он кажется пугливым, но это не слабость. Осторожность помогает зайцу выживать в лесу и быстро скрываться, когда рядом происходит что-то тревожное.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— осторожный лесной житель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лес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Слышны шорохи, птицы переговариваются, звери двигаются между деревьями. Лес сразу кажется не пустым, а полным скрытой жизни.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встреча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Сорока замечает зайца и подлетает ближе. Простое движение птицы сразу меняет настроение лесной сцены.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событие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настораживается, а сорока продолжает наблюдать. Из этого рождается короткий, но очень живой эпизод природы.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рассказе — живое место для наблюдений
</a:t>
            </a:r>
            <a:endParaRPr lang="en-US" sz="2182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встреча сороки и зайца
</a:t>
            </a:r>
            <a:pPr algn="l" indent="0" marL="0">
              <a:lnSpc>
                <a:spcPct val="90000"/>
              </a:lnSpc>
              <a:buNone/>
            </a:pPr>
            <a:r>
              <a:rPr lang="en-US" sz="2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и реакций в лесной сцене рассказа Н. Сладкова.
</a:t>
            </a:r>
            <a:endParaRPr lang="en-US" sz="2584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 так непохожи друг на друга
</a:t>
            </a:r>
            <a:endParaRPr lang="en-US" sz="2524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Сорока ведет себя смело и шумно: ей важно все заметить, подлететь ближе и сразу проверить, что происходит вокруг.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Заяц, наоборот, живет настороженно. Он слушает лес, останавливается при тревоге и предпочитает не рисковать, если рядом что-то изменилось.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поведение связано с жизнью в лесу. Одной птице нужна наблюдательность, а зверьку — осторожность и готовность быстро уйти от опасности.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эффект появляется из-за контраста: сорока действует бойко и громко, а заяц реагирует слишком напряженно, будто произошло что-то очень важное.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в рассказе нет насмешки. Сцена остается доброй, легкой и живой, поэтому улыбка возникает сама собой, без обиды для героев.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лесной истории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6386" y="1160879"/>
            <a:ext cx="400501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представить картину
</a:t>
            </a:r>
            <a:endParaRPr lang="en-US" sz="2196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Сорока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сразу вызывает образ птицы с длинным хвостом и звонким голосом. Так легче представить ее движения и живой характер.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и знакомое слово помогает увидеть быстрого зверька, который настораживается и готов в любой момент сорваться с места.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ветка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создают место действия. Сразу слышатся шорохи, видны деревья, ветки и маленькая лесная жизнь вокруг героев.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и наблюдение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передают тишину, внимание и ожидание. Они помогают понять, как герои прислушиваются, смотрят по сторонам и реагируют на события.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героя помогают сравнить повадки птицы и зверька.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Н. Сладкова «Сорока и заяц»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два лесных героя показывают разные способы поведения: сорока наблюдает, а заяц настораживается. Так чтение превращается в маленький урок о природе.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Сорока вносит оживление
</a:t>
            </a:r>
            <a:pPr algn="l" indent="0" marL="0">
              <a:lnSpc>
                <a:spcPct val="90000"/>
              </a:lnSpc>
              <a:buNone/>
            </a:pPr>
            <a:r>
              <a:rPr lang="en-US" sz="3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Сорока появляется в лесу шумно и быстро, будто не умеет сидеть спокойно. Она все замечает и сразу подает голос, поэтому вокруг нее словно начинается маленькая суета. От этого сцена кажется веселой и очень живой.
</a:t>
            </a:r>
            <a:endParaRPr lang="en-US" sz="908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настораживается
</a:t>
            </a:r>
            <a:pPr algn="l" indent="0" marL="0">
              <a:lnSpc>
                <a:spcPct val="90000"/>
              </a:lnSpc>
              <a:buNone/>
            </a:pPr>
            <a:r>
              <a:rPr lang="en-US" sz="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ловит каждый шорох и мгновенно замирает, когда слышит что-то необычное. Его тревожная внимательность добавляет истории напряжения, но это напряжение не пугает, а лишь делает встречу героев еще интереснее для читателя.
</a:t>
            </a:r>
            <a:endParaRPr lang="en-US" sz="829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сцена с улыбкой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нет мрачных событий, зато есть добрый юмор и наблюдение за природой. Из-за разницы в поведении птицы и зверька обычный лесной эпизод превращается в смешную, запоминающуюся картину.
</a:t>
            </a:r>
            <a:endParaRPr lang="en-US" sz="929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царит в рассказе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героев и их особенности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Сорока ведет себя как настоящая наблюдательница: замечает движение, подлетает ближе и сразу дает знать о себе громким голосом. Ее действия быстрые, заметные и очень уверенные.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Заяц, наоборот, реагирует осторожно и сдержанно. Он сначала пугается, потом прислушивается, замирает и только после этого решает, как себя вести дальше.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поступают не как люди, а по законам лесной жизни. Поэтому их поведение выглядит правдиво: у каждого своя привычка, своя защита и свой способ выживания.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героев в рассказе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быстро меняется лесная сцена от действия сороки к реакции зайца.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 Н. Сладкова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внимательно читать о природе и замечать даже небольшие движения животных. В простом эпизоде можно увидеть много важных подробностей.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понять, что осторожность зайца — это не слабость, а полезное качество. Такая внимательность спасает его в лесу и делает образ героя правдивым.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напоминает: у каждого лесного жителя есть свои привычки, повадки и способы защиты. Именно поэтому наблюдать за природой так интересно.
</a:t>
            </a:r>
            <a:endParaRPr lang="en-US" sz="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понятные сцены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мало длинных объяснений, зато много ясных действий. Ребенок легко следит за тем, что делает сорока и как отвечает заяц.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читать и пересказывать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удобно читать вслух по частям. Его можно пересказать по ключевым словам, потому что события идут последовательно и хорошо запоминаются.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текст удобен для 1 класса
</a:t>
            </a:r>
            <a:endParaRPr lang="en-US" sz="2685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 рассказе ведет себя шумнее всех и сразу привлекает внимание? Такой вопрос помогает назвать главного движущегося героя и вспомнить его повадки.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заяц сначала замирает и слушает, прежде чем убежать или спрятаться? Ответ показывает, что осторожность помогает ему вовремя заметить опасность.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поведении сороки выглядит особенно смешно и бойко? Здесь нужно вспомнить ее любопытство, громкий голос и стремление все проверить самой.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из текста помогают представить животных без картинки? Такой вопрос учит замечать точные детали: шорох, прыжок, ветку, голос и наблюдение.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 содержанию рассказа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30" y="1410754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0264" y="1410754"/>
            <a:ext cx="368813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623" y="1410754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1230" y="1410754"/>
            <a:ext cx="421500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сороки и зайца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Сорока — птица-наблюдатель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громкая, подвижная и очень любопытная. Сорока все замечает вокруг и словно сама объявляет о каждом событии в лесу.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— мастер осторожности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тихо слушает лес, быстро напрягается и готов мгновенно скрыться. Его поведение помогает ему избегать опасности.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общий дом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обоих героев лес — привычное место жизни. Но каждый чувствует его по-своему: сорока наблюдает, а заяц настороженно прислушивается.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юмором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разные характеры создают смешную и запоминающуюся сцену. Озорство сороки и тревога зайца делают рассказ особенно живым.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 писателя звучит и движется: в нем слышны шорохи, голоса птиц и тихие шаги зверьков. Каждая мелочь становится заметной и важной.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даже короткая встреча сороки и зайца воспринимается как настоящее событие. Природа здесь не фон, а живой мир, полный наблюдений и неожиданных деталей.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леса у Н. Сладкова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для запоминания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«сорока», «заяц» и «лес» сразу называют главных героев и место действия. По ним легко вспомнить, о ком и где идет речь.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«осторожность», «любопытство», «шорох» и «прыжок» передают поведение персонажей. Они помогают представить, как именно развивается лесная встреча.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«повадки» и «наблюдение» подсказывают главную мысль рассказа. Автор показывает, что природу нужно замечать внимательно и без спешки.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483941"/>
            <a:ext cx="8031600" cy="1600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42536" y="2216005"/>
            <a:ext cx="35661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и точная история о лесных жителях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5327650" y="2724316"/>
            <a:ext cx="3456300" cy="152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«Сорока и заяц» — это небольшой, но очень точный рассказ о жизни леса. Сладков соединяет юмор, наблюдательность и простые слова, чтобы показать: природу интересно читать тем, кто умеет смотреть внимательно.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2026-05-21T16:44:21Z</dcterms:created>
  <dcterms:modified xsi:type="dcterms:W3CDTF">2026-05-21T16:44:21Z</dcterms:modified>
</cp:coreProperties>
</file>