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18. Использование электронных ламп: основные темы и актуальность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роли электронных ламп в науке, технике и повседневной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научные основы электронных ламп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 XIX-XX веков заложило фундамент для электронных ламп. Вклад ключевых учёных и открытия, такие как термоэлектронная эмиссия и патент Флеминга, сформировали базу для дальнейшей радиоэлектроники.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лампа: назначение и принципы работы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устройства с электронными лампами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Радиоприёмники, телевизоры и передатчики построены на основе вакуумных ламп. Их конструкция обеспечивает стабильную работу электронных цепей в различной технике и обогащает язык специализированной терминологией.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электронных ламп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лампа — прибор, усиливающий и преобразующий электрические сигналы. Катод испускает электроны, анод их принимает, а сетка регулирует поток, что широко используется в радиоприёмниках и усилителях.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электронных ламп: основные элементы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Катод (cathode) служит источником электронов, нагреваясь для термоэмиссии и генерируя поток зарядов внутри лампы.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Анод (anode) принимает электроны и обеспечивает прохождение электрического тока, создавая электростатическое притяжение внутри прибора.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Управляющая сетка (control grid) регулирует поток электронов между катодом и анодом, управляя усилением сигнала в лампе.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типов электронных ламп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ламп по количеству электродов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Диоды имеют два электрода — катод и анод, служат для выпрямления тока. Триоды добавляют управляющую сетку для усиления электрических сигналов.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различие и маркировка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Тетроды и пентоды дополнительно содержат экраны и подавители вторичных электронов для улучшения характеристики усиления и снижения помех. Маркировка электродов отражается в международной терминологии.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электронных ламп по характеристикам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вариации по числу электродов, функциям и областям применения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электродов расширяет функциональность и улучшает качество сигнала.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Electronics Basics, 2020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термоэлектронной эмиссии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процесса эмиссии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нагреве катода электрическим током электроны получают энергию для выхода из металла, формируя облако электронов. Этот эффект объясняет уравнение Ричардсона–Дешмана, лежащее в основе технологии вакуумных ламп.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Термоэлектронная эмиссия в технической терминологии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thermionic emission широко используется в научной литературе. Понимание процесса важно для работы с устройствами, где электронный поток управляется за счёт температуры катода.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анода и вакуума в электронной лампе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Анод создаёт положительный потенциал, притягивая электроны, что обеспечивает стабильный ток внутри лампы и её эффективную работу.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 между электродами исключает взаимодействия электронов с газовыми молекулами, повышая надёжность и продолжительность эксплуатации прибора.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anode, vacuum и electron flow представляют ключевые понятия для понимания работы и описания процессов в вакуумных лампах.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вольт-амперной характеристики диода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зависимость тока от напряжения, выделяя область насыщения и порог включения диода.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демонстрирует нелинейный рост тока с увеличением напряжения, что объясняет поведение диодов при разных режимах работы.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база данных "Electronic Devices", 2019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Управляющая сетка (control grid): принцип действия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Управляющая сетка расположена между катодом и анодом, её потенциал влияет на поток электронов, регулируя ток в лампе.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Изменяя напряжение смещения (bias voltage) на сетке, можно усиливать слабые сигналы, что является фундаментом работы триодов.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позволяет включать и выключать электронный поток, обеспечивая высокую чувствительность усиления.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сеткой отличает триод от диода, расширяя возможности применения в радиотехнике и аудиоусилителях.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цикл триода: поэтапная схема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работы триода в управлении электронным потоком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электронных ламп в радиопередатчиках и приёмниках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Пентоды и развитие ретро-радиотехники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Пентоды широко применяются в классических радиоустройствах XX века, улучшая качество и стабильность сигналов. Современные ретро-радиоприёмники используют эти лампы для сохранения аутентичного звучания и функционала.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триодов в усилении радиосигналов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Триоды служат основой для усиления слабых радиосигналов, обеспечивая качество передачи в радиоприёмниках. Их способность управлять током позволяет эффективно модулировать и демодулировать радиоволны.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Ламповые усилители звука: преимущества в аудиотехнике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ламповые усилители востребованы студиями и домашними системами hi-fi, благодаря уникальному характеру звука и высокому качеству воспроизведения.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Ламповые усилители отличаются теплым, насыщенным звуком с минимальными искажениями, что привлекает аудиофилов и музыкантов, ценящих качественное воспроизведение.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схемы, такие как push-pull и single-ended, обеспечивают разный тип звучания и мощности, позволяя подобрать оптимальный вариант под разные аудио задачи.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ламп в телевидение и радиолокацию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радиолокационных системах лампы использовались для создания мощных радиосигналов, что позволяло обнаруживать объекты на больших расстояниях с высокой точностью.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лампы были ключевыми элементами первых электронных телевизоров, обеспечивая усиление и генерацию сигналов высокой частоты для изображения на экране.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электронных ламп и транзисторов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параметры и отличия между электронными лампами и транзисторами, подчеркивая выбор в зависимости от технических требований.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лампы эффективны при высоких напряжениях, но уступают транзисторам в компактности и долговечности.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Electronics Today, 2017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Достоинства и ограничения электронных ламп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лампы устойчивы к высоким напряжениям и способны работать в экстремальных температурных условиях, что ценно для некоторых технических применений.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недостатком являются большие габариты, что ограничивает их использование в компактной электронике и современных портативных устройствах.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Энергопотребление ламп значительно выше по сравнению с полупроводниками, требуя длительного времени прогрева катода перед началом работы.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ламп меньше по сравнению с транзисторными приборами, что увеличивает затраты на обслуживание и замену оборудования.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сверхвысокой мощности: клистроны и магнетроны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Клистроны в радиолокации и научных установках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Клистроны используются для генерации мощных микроволновых сигналов в радиолокации и ускорителях частиц, обеспечивая стабильность и высокую энергоэффективность при выдаче мощностей до сотен киловатт.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Магнетроны в СВЧ-технике и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Магнетроны находят применение в СВЧ-печах и радиолокационных системах, обеспечивая микроволновое излучение высокой мощности, которое невозможно достичь с помощью современных полупроводников.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550" y="2611738"/>
            <a:ext cx="3958500" cy="2083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00" y="2611738"/>
            <a:ext cx="3958500" cy="20836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 электронных ламп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680500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ламп в специализированных радиоустройствах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развитие полупроводников, ламповые технологии применяются в профессиональном радиооборудовании и студийных микрофонах, где важна надежность и специфика работы на высоких частотах.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7425" y="1203550"/>
            <a:ext cx="3858600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в профессиональной звукозаписи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ламповых усилителей и микрофонов сохраняет уникальную акустику, востребованную в студиях и среди музыкантов, обеспечивая естественную теплоту звука и высокое качество записи.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Ваккумные лампы были ключевым элементом первых мощных компьютеров, что стало поворотным этапом в развитии радио-, телевизионной техники и вычислительной техники.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вычислительной техники, 2021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первой вычислительной машины ENIAC, заложившей основы современной информатики и показавшей значимость вакуумных ламп.
</a:t>
            </a:r>
            <a:endParaRPr lang="en-US" sz="13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электронных ламп для современного образования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электронных ламп помогает понять принцип работы базовой электроники, раскрывая междисциплинарные связи между физикой, техникой и английским языком, что расширяет знания и развивает навыки.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2026-05-08T06:15:22Z</dcterms:created>
  <dcterms:modified xsi:type="dcterms:W3CDTF">2026-05-08T06:15:22Z</dcterms:modified>
</cp:coreProperties>
</file>