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image" Target="../media/image-10-16.png"/><Relationship Id="rId17" Type="http://schemas.openxmlformats.org/officeDocument/2006/relationships/image" Target="../media/image-10-17.png"/><Relationship Id="rId18" Type="http://schemas.openxmlformats.org/officeDocument/2006/relationships/image" Target="../media/image-10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32. Вечная память героям!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хранит память, благодарность и уважение к подвигу.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бережёт память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умеет напоминать о героях, войне, мире и благодарности лучше длинных объяснений. На памятных датах и школьных концертах она звучит особенно трогательно, а детям помогают понять её спокойный ритм, ясные слова и образ надежды.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памяти и её настроение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памяти часто звучит медленно и ровно. Такой темп помогает слушателю сосредоточиться, почувствовать серьёзность момента и услышать в мелодии уважение к подвигу.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произведениях особенно важны слова о мире, героизме и вечной памяти. Они соединяют музыку с историей и делают смысл песни понятным даже младшим школьникам.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 и мягкая динамика делают звучание спокойным и торжественным. В песнях о памяти это помогает передать благодарность, печаль и светлую любовь к Родине.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живой памятник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поёт хор, память звучит громче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хор исполняет песню, и в зале становится тихо. Перед сценой горит свеча памяти, рядом лежат гвоздики и светится звезда. Музыка будто рассказывает о людях, которых нельзя забыть.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Ноты, которые берегут 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нотном листе рождается мелодия, напоминающая о героическом времени. Она звучит спокойно и торжественно, словно благодарит тех, кто защищал других. Так песня становится живым памятником и помогает хранить память.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песни звучат на уроках памяти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Родине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говорят о доме, родной земле и любви к стране. Их слова просты, но очень важны, потому что помогают детям почувствовать связь с историей.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дружбе и взаимной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памятных песнях дружба звучит как поддержка и забота. Ребёнок легко понимает: геройство начинается там, где человек не оставляет другого в трудную минуту.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повторяющимся припевом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строки делают песню запоминающейся. Если припев звучит снова и снова, главная мысль быстро остаётся в памяти и становится понятной всему классу.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доброте и мужестве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герои не хвастаются подвигами. Они помогают, защищают, ждут и верят, поэтому даже тихое слово в песне звучит очень сильно.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торжественная музыка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Ровный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движется спокойно, без спешки. Медленный или умеренный темп помогает почувствовать важность события и внимательно слушать каждую фразу.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Широкая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звучит плавно и просторно, будто раскрывает большое чувство. Широкие интонации делают песню более торжественной и светлой.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Сильные акценты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нужных местах появляются уверенные акценты и маршевые черты. Они придают звучанию собранность и подходят для песен о памяти и благодарности.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и их настроение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задаёт шаг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помогает музыке стать чёткой и собранной. Его ровный удар напоминает о строевом шаге, торжественном шествии и внимании к каждому звуку. В памятных песнях он звучит не громко, а достойно.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говорит тихо и задумчиво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умеет звучать мягко, как спокойный разговор. Его прозрачные звуки помогают передать тишину, воспоминание и лёгкую грусть, поэтому оно часто поддерживает лирические песни о памяти.
</a:t>
            </a:r>
            <a:endParaRPr lang="en-US" sz="1057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поёт особенно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делает мелодию певучей и тёплой. Её звук похож на человеческий голос, поэтому он хорошо передаёт доброту, надежду и уважение к героям. В песнях памяти это особенно важно.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герои в песнях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героями называют солдат, медсестёр, лётчиков, моряков и партизан. Это люди, которые защищают других, а не только совершают большие поступки.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и труженики тыла, и те, кто спасал раненых, помогал семьям, работал для победы. Их труд тоже был подвигом, хоть и без громких слов.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песне часто показан очень по-человечески: он пишет письмо, вспоминает дом, ждёт новостей и не теряет смелости. Такой образ понятен младшим школьникам.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легко представить простые истории: солдат пишет маме, дети помогают взрослым, семья ждёт возвращения домой. Через такие образы песня становится близкой и понятной.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песня памяти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исторического события к песне, которую поют и помнят многие годы.
</a:t>
            </a:r>
            <a:endParaRPr lang="en-US" sz="11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547" y="1852258"/>
            <a:ext cx="346800" cy="30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5309" y="3151554"/>
            <a:ext cx="339300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183609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183609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128172" y="1852258"/>
            <a:ext cx="346800" cy="308267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песнях о мире и подвиге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727678" y="1878575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родина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напоминают о месте, куда хочется вернуться. Они делают песню тёплой и понятной, потому что у каждого человека есть свой дом и своя память.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727705" y="3193398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в песне связывает близких людей, даже если они далеко. Дорога же напоминает о пути домой, о встрече и о надежде, которая не гаснет.
</a:t>
            </a:r>
            <a:endParaRPr lang="en-US" sz="1000" dirty="0"/>
          </a:p>
        </p:txBody>
      </p:sp>
      <p:sp>
        <p:nvSpPr>
          <p:cNvPr id="24" name="Text 4"/>
          <p:cNvSpPr txBox="1"/>
          <p:nvPr/>
        </p:nvSpPr>
        <p:spPr>
          <a:xfrm>
            <a:off x="3675990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мира и тишины помогают почувствовать, ради чего был нужен подвиг. В таких строках слышится радость спокойной жизни и благодарность за неё.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3675990" y="3193403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надежда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памятных песнях символизирует жизнь, обновление и веру в будущее. Такие слова делают музыку светлее и помогают детям почувствовать, что память связана с надеждой.
</a:t>
            </a:r>
            <a:endParaRPr lang="en-US" sz="978" dirty="0"/>
          </a:p>
        </p:txBody>
      </p:sp>
      <p:sp>
        <p:nvSpPr>
          <p:cNvPr id="26" name="Text 6"/>
          <p:cNvSpPr txBox="1"/>
          <p:nvPr/>
        </p:nvSpPr>
        <p:spPr>
          <a:xfrm>
            <a:off x="6624303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звезда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часто становится символом света и вечного напоминания. Она помогает песне звучать торжественно и показывает, что героя помнят очень долго.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Фронтовое письмо в музыке и истории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Солдатский треугольник складывали без конверта, и он напоминал о доме, близких и долгожданной встрече. Такой образ легко соединяется с музыкой памяти.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Фронтовые письма стали для людей настоящими голосами надежды: их хранили, перечитывали и вспоминали вместе с песнями, стихами и семейными рассказами.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697800" cy="11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 и музыкальные традиции
</a:t>
            </a:r>
            <a:endParaRPr lang="en-US" sz="18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0752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Памятная дата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по всей стране вспоминают Победу, а музыка помогает настроиться на торжественный и серьёзный лад.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1785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выступления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линейках и концертах звучат хоры, песни о Родине и короткие стихи, чтобы дети чувствовали связь поколений.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2817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марши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Маршевая музыка придаёт празднику собранность и подчёркивает уважение к подвигу защитников Отечества.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83850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Завершают праздник знакомые мелодии о мире и благодарности, которые помогают бережно хранить историю в сердце.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делают мелодию выразительнее: после них слова и звуки воспринимаются особенно внимательно, а чувство уважения становится сильнее.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помогает услышать настроение песни — тревогу, печаль или благодарность. В памятных произведениях она звучит как очень важная часть смысла.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это понятный знак: иногда музыка говорит не громкостью, а спокойным молчанием между фразами.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музыке важна тишина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как знак единства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поёт весь класс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хор на сцене звучит особенно тепло: один голос поддерживает другой, и песня становится общей. Спокойный свет, нотный стан и ровные ряды певцов помогают увидеть дружную команду, которая бережно хранит память.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звучание — общая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отдельные голоса сливаются в одно целое, как люди, которые вместе вспоминают героев. Такая картинка хорошо показывает смысл урока: музыка объединяет, а уважение к подвигу становится видимым и слышимым.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слушают памятную песню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младшим школьникам понять смысл песни, услышать её настроение и запомнить главную мысль.
</a:t>
            </a:r>
            <a:endParaRPr lang="en-US" sz="11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 войне часто звучит мечта о мире, весне и возвращении домой. Эти образы делают музыку светлее и понятнее для детей.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образы мира и надежды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интонации, спокойный темп и светлые окончания фраз помогают почувствовать, что после трудных дней жизнь продолжается.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не только напоминает о печальных событиях, но и благодарит тех, кто защитил мир и будущее детей.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важно увидеть: память о героях связана не только со скорбью, но и с надеждой, добротой и жизнью.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Сольные выступления, хор и спокойное оформление зала помогают создать торжественную атмосферу. Цветы, микрофон и нарядная одежда подчёркивают уважение к памяти и подвигу.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концерт памяти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школьной сцене звучат песни о Родине, мире и благодарности героям. Между номерами дети могут читать короткие стихи, и концерт становится особенно трогательным.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могут внимательно слушать песни о героях, запоминать их и петь вместе с классом. Так музыка становится частью личной и общей памяти.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могут беречь музыкальную память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узнавать, почему появилась песня, и делиться семейными воспоминаниями. Тогда она звучит не просто как мелодия, а как рассказ о времени и людях.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произношение, аккуратное исполнение и уважение к памятным датам показывают, что дети умеют бережно относиться к музыке 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письмо напоминало о близких, поддерживало в трудные дни и помогало сохранять веру в встречу.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фронтовых письмах-треугольниках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сложенный лист фронтового треугольника мог стать дорогой весточкой из дома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память героям в музыке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хранит память о героях и помогает детям понять цену мира. В песнях живут благодарность, мужество и любовь к Родине, которые объединяют поколения.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2026-05-24T20:50:49Z</dcterms:created>
  <dcterms:modified xsi:type="dcterms:W3CDTF">2026-05-24T20:50:49Z</dcterms:modified>
</cp:coreProperties>
</file>