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Stating beliefs: как выражать убеждения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своих взглядах точно, вежливо и уверенно.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 — это устойчивое убеждение, fact — проверяемая информация, а opinion — личное мнение. Понимание этой разницы помогает говорить точнее, спорить корректно и выражать свою позицию по-английски без путаницы.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Belief, fact и opinion: в чём разница?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фразы для выражения убеждений на английском языке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believe that…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подходит, когда вы хотите звучать уверенно и показать твёрдую позицию. Например: I believe that helping others is important.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38042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that…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мягче и чаще используется для обычного мнения. Она удобна, когда вы не настаиваете на своей точке зрения: I think that homework helps us learn.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81997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feel that…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подчёркивает личное отношение и эмоциональную оценку. Её используют, когда важно показать внутреннее чувство: I feel that teamwork makes projects better.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4100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opinion…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хорошо подходит для ответа в диалоге и для письменной речи. Он помогает сразу показать, что дальше идёт ваша точка зрения, а не факт.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38042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sure / I strongly believe…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делают позицию ещё сильнее. Они уместны, если у вас есть причины и вы хотите подчеркнуть уверенность: I strongly believe that respect matters.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высказываний помогают понять, что можно проверить, что можно обсудить, а что связано с ценностями.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 можно проверить, opinion можно обсуждать, а belief чаще связан с ценностями и влияет на поступки.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Fact, opinion, belief: сравнение в английских примерах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fact, opinion, belief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Beliefs in everyday school life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Убеждения помогают понимать, почему в классе важны порядок, уважение и ответственность. Например: We should be kind to others — такое правило поддерживает спокойную и безопасную атмосферу.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 учёбе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считает честность важной, он по-другому относится к контрольным и домашним заданиям. Фраза Cheating is wrong показывает не только мнение, но и моральную позицию.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одноклассникам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убеждения часто связаны с поддержкой других. Если человек говорит Mistakes are part of learning, он показывает, что ошибки — естественная часть роста.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совместных проектов beliefs помогают договариваться и распределять роли. Убеждение We should work together делает сотрудничество более осознанным и помогает группе двигаться к общему результату.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убеждение на английском языке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личный опыт превращается в осознанную позицию.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выражают убеждения по-разному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 личные события формируют разные взгляды. Поэтому один ученик говорит I believe rules are necessary, а другой — I believe freedom is important.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 слов влияет не только сама идея, но и состояние человека. В один день фраза звучит спокойно, а в другой — более резко или более уверенно.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одноклассники часто влияют на то, какие темы кажутся важными. Из-за этого одинаковое убеждение может звучать по-разному в разных компаниях.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можно смягчить или усилить позицию. I think звучит осторожнее, I believe — увереннее, а I strongly believe подчёркивает твёрдую убеждённость.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действуют по-разному: одни формируют первые взгляды, другие быстро распространяют новые идеи, а личный опыт делает убеждение по-настоящему прочным.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убедительность даёт личный опыт, а интернет быстрее всего распространяет идеи. Семья и школа формируют основу взглядов.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сильнее влияют на убеждения подростков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модель влияния источников на подростков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способы согласия и несогласия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без 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поддерживаете собеседника, используйте простые и доброжелательные фразы: I agree with you, That is true или I think so too. Они звучат естественно и уважительно.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важно не просто согласиться, а показать, что вы услышали мысль другого человека. Для этого подходит I see your point — такая фраза поддерживает диалог.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не согласны, не обязательно говорить жёстко. Фразы I don’t agree, I see it differently и I’m not sure about that помогают не обидеть собеседника.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разном мнении важно сохранять вежливость. Выражение I respect your opinion, but… позволяет продолжить разговор спокойно и объяснить свою точку зрения.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Beliefs in class discussions and projects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убеждения помогают высказываться по теме и не молчать в группе. Фразы I believe everyone should speak и In my opinion, ideas matter make discussion more active.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выбирает вариант проекта, beliefs помогают объяснить, почему одно решение лучше другого. Например: I think teamwork is useful — because it helps everyone contribute.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в проекте ученики опираются на свои взгляды, чтобы договориться о задачах. Это делает команду организованной и помогает каждому почувствовать свою важность.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92168"/>
            <a:ext cx="3805200" cy="12031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слабых и более точных формулировок показывает, как конкретные слова, причины и пример усиливают высказывание.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формулировки звучат убедительнее, потому что они избегают преувеличений и объясняют позицию.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убеждение точнее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английского языка о fact, opinion и belief.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личный опыт и новая информация помогают уточнять первоначальное мнение и делать его более осознанным.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ученик узнаёт и обсуждает тему, тем точнее становится его убеждение.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убеждение после новых фактов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урока английского языка, 2025.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эмоции влияют на убеждения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страх или гордость могут сделать фразу более уверенной. Тогда ученик говорит не только о мысли, но и о своём отношении к 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злится, он чаще выбирает категоричные выражения. Из-за этого убеждение звучит жёстче, чем задумано, и может задеть собеседника.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немного остановиться и подумать, легче отделить эмоцию от смысла. Тогда мнение становится точнее, а объяснение — понятнее для других.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формулировка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 strongly believe или I feel помогают показать эмоцию без грубости. Они подходят для обсуждений, где важно уважение и ясность.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и семья формируют убеждения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учит уважению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семейном празднике ребёнок видит, как взрослые здороваются, благодарят друг друга и помогают старшим. Так постепенно формируется убеждение, что уважение к людям — важная часть общения.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помогать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семье принято вместе накрывать на стол, убирать после ужина и поддерживать друг друга, дети усваивают ценность совместного труда. Они начинают верить, что family time matters.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как часть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мероприятии или дома ученики замечают, как гостей встречают с улыбкой и угощением. Из таких ситуаций рождается убеждение, что guests should be treated kindly.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аргументированное высказывание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сделать мнение ясным, убедительным и вежливым.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точно выражать убеждения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all, always и never без доказательств делают высказывание слабым. Лучше использовать более точные выражения, которые показывают, что ситуация не одинаковая для всех.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вместо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мнение основано на слухах, оно легко оказывается неточным. Надёжнее опираться на проверенную информацию, личный опыт или наблюдение в классе и дома.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Категоричные формулировки часто скрывают настоящую мысль. Слова some students, in many cases и from my experience помогают говорить честнее и спокойнее.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 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 превращается в критику человека, смысл убеждения теряется. Важно обсуждать идею, а не обижать собеседника, даже если мнение не совпадает.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части схемы — причина и пример: именно они помогают слушателю понять, почему мнение кажется разумным.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 делает убеждение логичным, а дополнительные детали — более убедительным.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убеждение в английской речи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для урока английского языка, 2025.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убеждения помогают принимать решения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считает, что honesty is important, ему проще не списывать и отвечать самостоятельно. Убеждение помогает выбрать правильное поведение даже тогда, когда это не самый лёгкий путь.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одноклассника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думает, что we should support each other, он чаще помогает в паре и не оставляет товарища одного. Такое убеждение делает школьный коллектив дружнее.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буллинга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I’m sure that bullying is wrong помогает ясно обозначить границу. Убеждение подсказывает, что молчать нельзя, если кому-то причиняют вред или обижают.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обещаний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верит, что promises matter, он старается выполнять договорённости вовремя. Так убеждение влияет не только на слова, но и на надёжность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убеждением, действием и результатом в повседневной школьной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Убеждения становятся заметны в действиях и помогают строить доверие, учёбу и общение.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убеждения влияют на поступки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для темы Stating beliefs.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Beliefs: говорить ясно, точно и с уважением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Убеждения помогают выражать ценности и личную позицию, но сильнее всего они звучат тогда, когда подкреплены причинами, примерами и уважением к чужому мнению.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2026-05-30T23:00:43Z</dcterms:created>
  <dcterms:modified xsi:type="dcterms:W3CDTF">2026-05-30T23:00:43Z</dcterms:modified>
</cp:coreProperties>
</file>