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пересказывать сказку по порядку и дружно.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10–11: пересказ сказки «Репка»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«Репка» легко запоминается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короткая, понятная и построена на одном событии. В ней знакомые детям герои, повторяющиеся действия и ясный конец, поэтому удобно учиться пересказывать по порядку.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сказка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посадил репку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обычного дела в огороде: дед посадил репку. Всё выглядит просто и спокойно.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Репка выросла большой-пребольшой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репка выросла очень большой. Именно из-за её размера у деда возникла первая трудность.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не справился один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потянул репку, но вытянуть её не смог. Так появляется главная задача сказки — справиться вместе.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тянул репку из земли изо всех сил, но она не поддавалась. Сразу видно, что одному человеку такое дело не под силу.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помогает понять начало сказки: сначала есть попытка, потом неудача. На картинке легко узнать дедa, грядку и огромную репку.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не смог вытянуть репку один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позвал бабку, потому что одному ему не удалось справиться с большой репкой. Так начинается цепочка помощи.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пришёл на помощь первым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Бабка встала за деда, дед ухватился за репку, и они стали тянуть вместе. Но репка всё ещё сидела крепко.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движения делает сказку очень понятной: сначала зовут одного помощника, потом следующего. Так легче запомнить порядок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цепочка помощников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бабки приходит внучка. Она становится следующим звеном в дружной цепочке и помогает всем тянуть репку вместе.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прибегает Жучка, и сил становится ещё больше. Герои стоят один за другим, поэтому важно не перепутать их порядок.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присоединяется кошка. Цепочка становится длиннее, а общее усилие — крепче, потому что каждый герой добавляет свою помощь.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Последней приходит мышка. Она самая маленькая, но именно её участие завершает цепочку и приближает счастливый конец.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шагов помогает пересказывать сказку без пропусков и в правильном порядке.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начинает дело и первым пытается вытянуть репку. Без него история просто не началась бы.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каждый герой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Бабка, внучка, Жучка и кошка по очереди добавляют силы. Каждый новый помощник делает общую работу крепче и надёжнее.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завершает цепочку и помогает довести дело до конца. В сказке каждый герой важен, даже самый маленький.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— самый маленький, но самый важный помощник
</a:t>
            </a:r>
            <a:endParaRPr lang="en-US" sz="2338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в цепочке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стоит в самом конце, рядом с кошкой. Она выглядит совсем крошечной, но именно её участие помогает дружной команде справиться с огромной репкой. На рисунке важно показать всех героев, взявшихся друг за друга.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герои тянут вместе, получается настоящее дружное дело. Мышка напоминает, что важен не размер, а участие каждого. На иллюстрации хорошо видно цепочку персонажей у грядки и большую репку.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герой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маленькая мышка ничего не изменит. Но в сказке всё наоборот: именно она становится решающей силой. Поэтому финал особенно радует детей и запоминается своей неожиданностью.
</a:t>
            </a:r>
            <a:endParaRPr lang="en-US" sz="11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повторяются слова и действия: «тянет-потянет», «не вытянет». Такие повторы делают рассказ ритмичным и легко узнаваемым.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и слова, связанные с помощью: «позвал», «пришла», «вместе». Благодаря этому дети быстрее запоминают порядок событий.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пересказа это очень удобно: короткие повторяющиеся фразы подсказывают, что сказать дальше. Сказка звучит весело, понятно и чуть-чуть смешно.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если действовать вместе, можно справиться даже с очень трудной задачей. Один дед не смог вытянуть репку, а дружная цепочка героев сделала это.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сила одного, а согласие всех участников. Каждый герой берётся за дело вовремя, и благодаря этому общий труд становится успешным и радостным.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помогать без споров и не отступать после первой неудачи. Когда все действуют дружно, результат приходит быстрее, чем кажется сначала.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это понятный вывод: попросить помощь — не слабость, а умный шаг. Вместе проще выполнить дело, которое одному не по силам.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пересказа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«посадил» и «выросла» помогают вспомнить, как всё началось. Они сразу возвращают к огороду и к главному событию сказки.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деда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«тянет» напоминает о первом усилии деда. А выражение «не может» показывает, что одной силы оказалось недостаточно.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«позвал» и «пришли» помогают не пропустить появление новых героев. С ними пересказ идёт по порядку, без путаницы.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«помогли» и «вместе» показывают, как герои действовали дружно. Именно эта общая работа делает сказку понятной и тёплой.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«вытянули» помогает назвать результат. После него легко завершить пересказ и сказать, что все справились с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пересказывать по картинкам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картинок помогает связать каждый рисунок с отдельным событием сказки и не нарушить порядок пересказа.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повторяются короткие слова и фразы, поэтому её легко читать вслух. Повтор помогает запомнить ход событий и делает рассказ похожим на весёлую песенку.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выражения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выражения «тянет-потянет» и «не вытянет». Они звучат ритмично, а ещё подчёркивают трудность задачи и радость общего успеха в конце.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порядок событий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584694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начинается с самого начала: дед посадил репку. Этот шаг задаёт тему истории и помогает сразу назвать место и главное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9675" y="2435200"/>
            <a:ext cx="7850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рост репки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нужно сказать, что репка выросла большой-пребольшой. Так появляется причина, почему деду стало трудно справиться с ней одному.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33149" y="3284325"/>
            <a:ext cx="7586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помощь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дед зовёт бабку, потом приходят другие помощники. Важно называть их по очереди, не перескакивая через события.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357399" y="4130550"/>
            <a:ext cx="7262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пересказ тем, что все вместе вытянули репку. Это самый радостный момент, поэтому его стоит произнести уверенно и чётко.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в семье и в дружной компании легче справляться с делом. Когда каждый поддерживает другого, труд становится не страшным, а посильным.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после первой неудачи не нужно сразу сдаваться. Дед не справился один, но продолжил действие и позвал помощников, а это уже шаг к успеху.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сказка учит ценить вклад каждого. Даже самый маленький герой может оказаться очень нужным, если он вовремя приходит на помощь и действует вместе со всеми.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события происходят в огороде, рядом с домом. Это простое и знакомое детям место, поэтому легко представить, где дед посадил репку и где потом тянули её всей цепочкой.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рядом с домом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представить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сразу видны грядка, большая репка и герои, стоящие один за другим. Такой рисунок помогает быстро узнать сказку и вспомнить её порядок.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живого пересказа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«большая-пребольшая» и «огромная» помогают ярко показать размер репки. С ними история звучит выразительнее, а слушатель сразу представляет, почему деду было трудно.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«дружно» и «вместе» передают главное настроение сказки. Они подчёркивают, что герои не спорили, а помогали друг другу как настоящая команда.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«крепко» подходит, когда герои берутся друг за друга. Оно помогает представить, как цепочка держится надёжно и не распадается в самый важный момент.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«наконец» нужно для счастливого конца. Оно помогает показать, что после долгих попыток всё получилось, и общая радость стала заслуженной.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план пересказа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строится по основным событиям сказки и помогает первокласснику пересказать текст коротко, ясно и без пропусков.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«Репка» помогает учиться пересказывать по порядку: в ней понятные герои, повтор действий и ясный конец. Главный урок прост и очень важен: вместе любое дело даётся легче.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Репка: сказка о дружной помощи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2026-05-21T15:44:26Z</dcterms:created>
  <dcterms:modified xsi:type="dcterms:W3CDTF">2026-05-21T15:44:26Z</dcterms:modified>
</cp:coreProperties>
</file>