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слов: откуда берутся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слов сквозь века и языки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меняются и заимствуются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вместе с людьми: появляются новые предметы, науки, привычки и контакты между народами. Поэтому одни слова приходят из других языков, а другие со временем меняют смысл, звучание и даже привычную сферу употребления.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этимология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выясняет, откуда пришло слово, каким было его древнее значение и какие звуковые изменения произошли в ходе истории языка.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видеть родство слов с общим корнем: вода, водный, водица, подводный. Так легче понять, как из одного корня вырастает целая семья слов.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связывает слово с жизнью народа: бытом, трудом, верованиями и культурой. Через историю слов можно узнать историю самого языка.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путешественник во времени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рукописи к современному 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живёт в устной речи, потом попадает в письменные источники и словари. Исследователь сравнивает древние формы, чтобы понять, как менялись звучание и смысл. По таким следам можно проследить долгую дорогу слова через века.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Карантин: число, ставшее названием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«карантин» пришло из итальянского языка. Оно связано с числом сорок: раньше так называли изоляцию людей и судов на сорок дней. Сегодня смысл изменился, но историческая память слова сохранилась в его звучании и происхождении.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который ведёт по следу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выделить корень, чтобы увидеть родственные слова и их общее прошлое. Старинная карта, страницы словаря и пометы о происхождении помогают представить, как слово меняло путь, но не теряло связи со своими древними истоками.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происхождение слова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лингвиста при проверке этимологии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русский язык пополнялся из разных языков в разные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русских слов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приходили вместе с новыми понятиями, предметами и культурными влияниями.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этимологические словари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языки особенно заметны в школьных примерах заимствований.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заимствования встречаются чаще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английские и французские слова; они часто связаны с современной жизнью, модой и техникой.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этимологии; иллюстративное распределение для учебной диаграммы
</a:t>
            </a:r>
            <a:endParaRPr lang="en-US" sz="6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Старославянские и исконно русские слова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Исконно русская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возникли в древней речи восточных славян и связаны с повседневной жизнью, природой и домашним бытом: дом, лес, хлеб, река.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первых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Старославянизмы пришли вместе с письменностью и церковными текстами. Они часто звучат торжественно: врата, глас, злато, чадо.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нередко встречаются в поэзии, религиозных текстах и устойчивых выражениях, потому что придают речи особую выразительность и высокий тон.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слова уходит далеко от корня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сохраняет древний корень, но его современное значение уже почти не напоминает первоначальное. Так меняется связь между словом и историей предмета.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«ботаника» когда-то было связано со значением «трава», а теперь обозначает науку о растениях. У слова «окно» тоже есть древняя связь с наблюдением.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значение незаметно, поэтому его историю важно проверять по старым текстам и словарям.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смысл слова либо сужается, либо расширяется, либо получает переносное значение в новых контекстах.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русской лексике и истории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Омонимы, синонимы и родственные слова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звучат одинаково, но имеют разные корни и историю: таковы лук-растение и лук-оружие. Этимология помогает не считать такие слова родственными и не смешивать их значения.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объединяет общий корень и общее происхождение: берег, прибрежный, набережная. Сходство здесь не случайно, а отражает связь слов внутри одной словообразовательной семьи.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близки по смыслу, но могут быть разного происхождения: дом и жилище, смелый и храбрый. Этимология показывает, что похожесть значений не всегда означает родство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привычные слова пришли в русский язык длинным и непрямым путём.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с неожиданной историей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 нередко меняют и звучание, и смысл, прежде чем войти в современную речь.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этимологические словари: М. Фасмер, Н. М. Шанский, Т. А. Черных.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из другого языка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заимствование проходит через общение людей, меняется и закрепляется в русском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как главные помощники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 помогает узнать, откуда слово пришло, как оно звучало раньше и какое значение имело в древности. Это самый надёжный способ проверить догадку о происхождении.
</a:t>
            </a:r>
            <a:endParaRPr lang="en-US" sz="90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учебной работы используют словари М. Фасмера, Н. М. Шанского, Т. А. Черных и школьные издания. В них можно найти пометы, ранние формы слов и объяснение изменения смысла.
</a:t>
            </a:r>
            <a:endParaRPr lang="en-US" sz="907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корень помогает увидеть, как из одного слова вырастают близкие по смыслу формы и новые названия действий, признаков или предметов.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семьи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словообразовательные семьи показывают, что язык развивается не случайно, а по понятным моделям.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словообразованию, без привязки к дате.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этимология полезна школьнику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слова часто объясняет трудные буквы в корне и помогает меньше ошибаться на письме, особенно если рядом есть родственные слова с той же основой.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связи между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показывает, какие слова действительно связаны между собой, а какие лишь похожи по звучанию. Это делает разбор слов точнее и понятнее.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 глубже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истории слова помогает замечать в художественном или учебном тексте скрытые оттенки смысла, старые значения и необычные выражения, которые иначе легко пропустить.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учить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понятно по происхождению, его легче включить в словарный запас. Ученик быстрее запоминает значение, написание и употребление в 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чаще всего появляются там, где быстро меняется жизнь: в цифровой среде, технике и научной сфере. Они быстро входят в речь школьников и взрослых.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 сегодня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поток заимствований связан с интернетом и техникой: именно они чаще всего приносят новые названия предметов и действий.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примеров заимствований в русском языке.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и культурная память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старом быте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хлеб напоминает о самом важном продукте в жизни людей, а мерить — о старинных способах измерения и обмена. Через такие слова легко представить дом, работу и повседневные привычки прежних поколений.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рассказывают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семья хранит представление о близости и совместной жизни, а гостить — о древнем обычае принимать путника. В этих словах слышны отношения между людьми, важные для русской культуры на протяжении веков.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страницах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открываем словарь, перед нами не просто объяснение значения, а след истории. Старые формы слов, пометы о происхождении и примеры из текстов помогают увидеть связь языка с жизнью народа и его прошлым.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толковании происхождения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доверять только похожему звучанию: внешнее сходство может быть случайным. Для вывода нужно сравнить слово с древними формами и посмотреть, как оно употреблялось раньше.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родственные языки и искать подтверждение в словарях и текстах. Если слово действительно заимствовано или унаследовано, это обычно видно по нескольким признакам сразу.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вывод появляется тогда, когда совпадают форма, значение и исторические сведения. Только одна догадка без источников не считается доказательством.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учитывать историю предмета или явления, которое называет слово. Иногда смысл менялся так сильно, что современное значение почти не помогает понять древнее.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 открывает историю слов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этимологии помогает глубже понимать речь, замечать связь между словами и точнее выражать мысли. За каждым словом стоит история людей, их жизни, культуры и языка.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2026-05-23T09:20:48Z</dcterms:created>
  <dcterms:modified xsi:type="dcterms:W3CDTF">2026-05-23T09:20:48Z</dcterms:modified>
</cp:coreProperties>
</file>