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Покровы тела человека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волосы и ногти — главная защита нашего организма и залог здоровья.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покровов тела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эволюционировали, чтобы защитить человека от внешних угроз: микробов, повреждений и ультрафиолета. Кожа занимает около 16% веса и помогает адаптироваться к климату.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защитный барьер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кожи — эпидермис — состоит из плотных клеток, обновляющихся каждые 28–30 дней. Он защищает от микробов и ультрафиолетового излучения.
</a:t>
            </a:r>
            <a:endParaRPr lang="en-US" sz="117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опора и чувствительность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слой, дерма, содержит сосуды, нервные окончания и железы. Она обеспечивает прочность кожи и отвечает за ощущения прикосновений и температуры.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— хранилище и амортизатор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 жировыми клетками служит утеплителем, запасом энергии и смягчителем ударов, защищая внутренние органы человека.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кожи: строение и назначение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Эпидермис: внешняя защита кожи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 многослойных клеток, которые восстанавливаются примерно за месяц, обеспечивая постоянное обновление кожного покрова.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 эпидермисе производят пигмент меланин, защищающий от вредного ультрафиолетового излучения и определяющий цвет кожи.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действует как барьер, препятствующий проникновению бактерий, вирусов и препятствуя механическим повреждениям.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Дерма: каркас и жизненно важный слой кожи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— основа прочности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содержит белки коллаген и эластин, которые придают коже упругость и прочность, удерживая её структуру здоровой и упругой.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и 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слое находятся рецепторы ощущений и кровеносные сосуды, благодаря которым кожа получает питание и передает сигналы о прикосновениях или температуре.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и 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и сальные железы, расположенные в дерме, регулируют теплообмен и поддерживают влажность кожи, сохраняя её жизнеспособность.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50% толщины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толщины кожи составляет подкожная клетчатка, обеспечивая термоизоляцию и амортизацию для внутренних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накапливает жир, который служит источником энергии и защищает от механических травм.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образует физический барьер, предотвращающий проникновение микроорганизмов и защищая внутренние ткани от внешних повреждений.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выделение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помогает охлаждать тело при перегреве, а сальные железы сохраняют влажность кожи, предотвращая пересыхание и трещины.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синтез витамина D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принимает сигналы прикосновения, боли и температуры, а под воздействием солнечного света синтезирует витамин D, важный для здоровья костей.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ключевых функций кожи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функций кожи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множество ролей, каждая из которых важна для общего здоровья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занимает большую долю, подтверждая ключевую роль кожи как барьера от внешних угроз.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Волосы: строение, рост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состоят из жёсткого кератина и растут из корней, расположенных в глубине дермы, что обеспечивает им прочность и устойчивость.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кожу головы от солнечных лучей и холода, помогая поддерживать тепловой баланс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задерживают пыль и микрочастицы, не давая им попадать на кожу, а также участвуют в регуляции температуры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Ногти: особенности и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— это кератиновые структуры, растущие непрерывно со скоростью около трёх миллиметров в месяц, обеспечивая защиту пальцев.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способствуют выполнению мелких и точных движений, улучшая хватательные способности рук.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кончики пальцев от механических повреждений, предохраняя чувствительные ткани.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помогает ногтям сохранять здоровье и предотвращает развитие заболеваний кожи вокруг них.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кожи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активно выделяют пот, который охлаждает тело при испарении и помогает поддерживать стабильную температуру в разных условиях. Они распределены по всему телу, особенно много в подмышках и на лбу.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вырабатывают кожное сало, смазывающее кожу и волосы, предотвращая их пересыхание и трещины. Это масло создает защитный слой, который препятствует проникновению вредных микроорганизмов.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рецепторы кожи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в коже настроены на восприятие изменений температуры и помогают организму реагировать на холод или жар.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реагируют на прикосновения, давление и вибрации, обеспечивая тактильное восприятие и ориентацию в пространстве.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рецепторы сигнализируют о повреждениях или угрозах, вызывая защитные рефлексы и способствуя своевременному предотвращению травм.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624" y="1611696"/>
            <a:ext cx="4520396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кожи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кожные заболевания, их причины, симптомы и методы лечения для поддержания здоровой кожи.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кожи зависит от гигиены и питания; своевременное лечение снижает риск осложнений.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и цвет кожи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меланина в защите кожи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Меланин, вырабатываемый меланоцитами, определяет оттенок кожи и эффективно защищает от вредного ультрафиолетового излучения, уменьшая риск ожогов и повреждений.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цвета кожи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факторы влияют на количество и тип меланина в коже. Это объясняет разнообразие оттенков по всему миру и индивидуальные различия в каждом человеке.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солнечного света в местах проживания отражается на уровне пигментации кожи. В регионах с высоким ультрафиолетовым излучением кожа обычно темнее.
</a:t>
            </a:r>
            <a:endParaRPr lang="en-US" sz="8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 и регенерация кожи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воспаления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сразу после повреждения кожи, клетки иммунной системы очищают ранку от микробов и тканей, вызывая покраснение и отёк.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рост новых клеток и сосудов, восстанавливающих повреждённые покровы и обеспечивающих питанием обновляющуюся область.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рубца
</a:t>
            </a:r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завершающем этапе формируется соединительная ткань, закрывающая рану, восстанавливая защитную функцию кожи и предотвращая инфекцию.
</a:t>
            </a:r>
            <a:endParaRPr lang="en-US" sz="1089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пребывание на солнце способствует выработке витамина D, который важен для здоровья костей и иммунной системы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ультрафиолета вызывает солнечные ожоги, повреждая клетки кожи и вызывая болезненные ощущения и покраснение.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солнечных лучей ускоряет старение кожи, приводя к образованию морщин и потере упругости.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солнечное излучение значительно повышает риск развития меланомы и других видов рака кожи, требующих медицинского вмешательства.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солнца на кожу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кожи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умывание и использование мягких средств помогает удалять загрязнения и предотвращает размножение бактерий на поверхности кожи.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и защита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увлажняющих кремов поддерживает эластичность и предотвращает сухость, сохраняя кожу здоровой и упругой в любое время года.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климатическая защита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Подбирая одежду по погоде, можно защитить кожу от переохлаждения зимой и перегрева летом, минимизируя риск повреждений и раздражений.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уход за кожей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покровов тела в иммунитете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кожа служит первичным барьером, препятствуя проникновению патогенных микроорганизмов и защищая внутренние ткани.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клетки выделяют антимикробные вещества, которые уничтожают или тормозят рост бактерий и вирусов на поверхности кожи.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участвуют в формировании врождённого иммунитета, обеспечивая быстрое и эффективное реагирование на угрозы извне.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покровах тела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кожи взрослого человека достигает примерно два квадратных метра, а за год организм обновляет около четырёх килограммов отмерших клеток.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на средних пальцах растут быстрее других, а волосы способны отращиваться со скоростью до полутора сантиметров в месяц, что делает их важным биологическим показателем.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покровов для здоровья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— основа защиты и комфорта человека. Забота о коже, волосах и ногтях поддерживает здоровье, предотвращает болезни и обеспечивает гармоничное взаимодействие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2026-05-09T11:44:06Z</dcterms:created>
  <dcterms:modified xsi:type="dcterms:W3CDTF">2026-05-09T11:44:06Z</dcterms:modified>
</cp:coreProperties>
</file>