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 и территорий от чрезвычайных ситуаций техногенного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риски, действовать быстро, сохранять жизнь и безопасность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аварии развиваются быстро, затрагивают большие территории и требуют чётких действий. Для школьников это особенно важно: знание простых правил помогает безопасно вести себя дома, в школе, на улице и при тревожном сигнале.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ЧС: почему нельзя недооценивать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99152"/>
            <a:ext cx="431178" cy="344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463" y="1949450"/>
            <a:ext cx="388803" cy="444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99151"/>
            <a:ext cx="431180" cy="344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7113" y="1949450"/>
            <a:ext cx="388803" cy="444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79987"/>
            <a:ext cx="431180" cy="3832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техногенных чрезвычайных ситуаций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аварии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столкновения, сходы с рельсов, крушения и крупные ДТП. Опасность возрастает из-за внезапности, плотного потока людей и возможного вторичного поражения при перевозке опасных грузов.
</a:t>
            </a:r>
            <a:endParaRPr lang="en-US" sz="121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происшествия быстро распространяются по зданию или площадке, создавая угрозу дымом, высокой температурой и обрушением конструкций. Особенно опасны места с большим количеством людей и легковоспламеняющимися веществами.
</a:t>
            </a:r>
            <a:endParaRPr lang="en-US" sz="122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 опасные аварии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токсичных веществ может загрязнить воздух, воду и поверхности на значительном расстоянии от источника. Для людей риск связан с отравлением, раздражением дыхательных путей и необходимостью срочной защиты.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Коммунально-энергетические аварии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электросетей, газовых систем или теплоснабжения нарушает работу домов, школ и транспорта. Даже без разрушений такие аварии создают угрозу пожара, утечки газа, холода и остановки жизнеобеспечения.
</a:t>
            </a:r>
            <a:endParaRPr lang="en-US" sz="1195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Гидродинамические аварии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гидротехнических сооружений способно вызвать резкое затопление территории. В зоне риска оказываются дороги, дома, предприятия и линии связи, а время на реагирование обычно очень ограничено.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 с скрытыми угрозами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привычным движением автобусов, машин и пешеходов могут находиться зоны повышенного риска: подземные коммуникации, газовые сети, подстанции и перегруженные перекрёстки. Именно поэтому авария на одном участке иногда влияет на весь квартал.
</a:t>
            </a:r>
            <a:endParaRPr lang="en-US" sz="1008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район у жилых домов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трубы, склады, резервуары и ограждённые площадки часто расположены недалеко от жилья и магазинов. Если происходит утечка или возгорание, под угрозой оказываются не только работники, но и случайные прохожие.
</a:t>
            </a:r>
            <a:endParaRPr lang="en-US" sz="105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и 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Станции, эстакады и сортировочные узлы ежедневно пропускают большие потоки людей и грузов. При аварии последствия быстро выходят за пределы одного объекта, затрагивая соседние улицы, остановки и жилые дома.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техногенного риска рядом с нами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типы аварий встречаются чаще и требуют постоянной готовности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транспортные происшествия и пожары, поэтому именно им следует уделять первоочередное внимание в профилактике и обучении.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диаграмма по материалам курса ОБЖ; распределение условное, без привязки к конкретной статистике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распространённые категории техногенных рисков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Ударная волна, осколки и обрушения опасны прежде всего тем, что поражают людей мгновенно и на значительной площади. Степень риска быстро растёт рядом с источником аварии.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Тепловое излучение и пожар создают ожоги, задымление и дефицит кислорода. В замкнутых помещениях опасность усиливается, потому что дым распространяется быстрее, чем можно покинуть здание.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выбросе токсичных веществ главную угрозу представляет заражённый воздух, а затем — вода, почва, одежда и предметы. Последствия могут сохраняться дольше самого инцидента.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воздействия зависит от расстояния, погоды, плотности застройки и числа людей в зоне ЧС. Особенно тяжёлые последствия возникают при сочетании нескольких факторов одновременно.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Поражающие факторы техногенных аварий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строится по сообщениям официальных источников и указаниям экстренных служб.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получении сигнала об угрозе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75" y="2003850"/>
            <a:ext cx="347469" cy="347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0487" y="2038597"/>
            <a:ext cx="347469" cy="2779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2199" y="2003850"/>
            <a:ext cx="347469" cy="34746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3911" y="2003850"/>
            <a:ext cx="347469" cy="34746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5077" y="1998544"/>
            <a:ext cx="268561" cy="358081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оповещения и информирования населения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 и громкоговорители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привлекают внимание сразу и работают даже в условиях шума. Услышав сигнал, важно не игнорировать его и перейти к проверке официальной информации без промедления.
</a:t>
            </a:r>
            <a:endParaRPr lang="en-US" sz="1261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 радио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них передают разъяснения о характере угрозы, границах опасной зоны и первоочередных действиях. Такие сообщения особенно полезны, когда требуется быстрое и понятное массовое информирование.
</a:t>
            </a:r>
            <a:endParaRPr lang="en-US" sz="1195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SMS-рассылки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сообщения позволяют адресно предупредить людей в нужном районе. Их ценность в том, что они приходят лично и помогают не терять время на поиск сведений.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и страницы служб дают более подробные инструкции, карты и уточнения. Пользоваться следует только проверенными источниками, чтобы не поддаться слухам и ошибочным сообщениям.
</a:t>
            </a:r>
            <a:endParaRPr lang="en-US" sz="1308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экстренных служб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объединяют оповещения, рекомендации и контактные данные в одном месте. Это удобно для быстрого реагирования, особенно если человек находится вне дома или вдали от телевизора и радио.
</a:t>
            </a:r>
            <a:endParaRPr lang="en-US" sz="11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какое средство подходит для разных опасных факторов и когда оно особенно полезно.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выбирается по характеру угрозы: противогаз не заменяет респиратор, а марлевая повязка подходит лишь для ограниченных случаев.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основ безопасности жизнедеятельности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 при техногенных ЧС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в убежищах, подвалах и других заглублённых помещениях снижает воздействие ударной волны, осколков, дыма и токсичных веществ. Оно особенно важно, когда выход на улицу опасен или эвакуация временно невозможна.
</a:t>
            </a:r>
            <a:endParaRPr lang="en-US" sz="1366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укрытие должно быть герметичным, проветриваемым и обеспеченным водой, освещением и местами для людей. Подготовленное помещение помогает переждать опасный период без лишней паники и хаотичных решений.
</a:t>
            </a:r>
            <a:endParaRPr lang="en-US" sz="1264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населения в защитных сооружениях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известные маршруты и пункты сбора сокращают время выхода и помогают избежать скопления людей у входов и переходов.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начинается организованный выход, тем ниже риск паники, травм и задержек в зоне опасности.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безопасности жизнедеятельности и гражданской обороны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эвакуации при техногенной угрозе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 сообщите о пожаре по номеру 112 и начинайте выход только по лестнице, не пользуясь лифтом. Сохраняйте спокойствие и двигайтесь к ближайшему безопасному выходу.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задымлении передвигайтесь как можно ниже к полу, прикрывая рот и нос тканью. Закрывайте за собой двери, чтобы замедлить распространение огня и дыма.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возвращайтесь за вещами и не открывайте горячие двери. Если путь наружу перекрыт, оставайтесь у окна, подавайте сигналы спасателям и ждите помощи.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пожаре и сильном задымлении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Получено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Уточните направление ветра, границы опасной зоны и ожидаемое время подхода облака. Немедленно подготовьтесь к укрытию или организованному выходу по указанию служб.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Защита в помещении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Закройте окна, двери, вентиляцию и щели, по возможности отключите кондиционирование. Изолируйте воду, продукты и открытые поверхности, чтобы избежать вторичного заражения.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Выход в безопасную зону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поступила команда, покидайте район заражения кратчайшим путём, обычно перпендикулярно движению облака. После выхода действуйте по указаниям специалистов и пройдите санитарную обработку.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выбросе аварийно химически опасных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носит сравнительный характер и показывает, что опасность определяется не только числом пострадавших, но и длительностью восстановления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аварии по-разному влияют на людей и инфраструктуру, поэтому меры реагирования должны быть специализированными.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 учебным материалам по ГО и ЧС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последствий разных техногенных аварий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Пожарно-спасательные подразделения первыми оценивают обстановку, проводят разведку, локализуют источник опасности и обеспечивают доступ к пострадавшим, не допуская расширения зоны поражения.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Аварийные бригады и коммунальные службы отключают повреждённые сети, восстанавливают подачу воды, электричества и связи, а также предотвращают повторные аварии на месте происшествия.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Скорая помощь и медицина катастроф организуют сортировку пострадавших, оказывают неотложную помощь, готовят эвакуацию в лечебные учреждения и контролируют состояние людей в пути.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и службы гражданской обороны поддерживают порядок, ограничивают доступ в опасную зону и помогают организовать движение людей, транспорта и спецтехники.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спасательных служб и медицины катастроф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логику профилактики и реагирования на потенциально опасных предприятиях.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риском на опасном объекте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Исправная электропроводка, отсутствие перегрузки розеток и аккуратное обращение с газом, бытовой химией и нагревательными приборами снижают вероятность пожара, отравления и короткого замыкания.
</a:t>
            </a:r>
            <a:endParaRPr lang="en-US" sz="1438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путей эвакуации, мест расположения огнетушителей и телефонов экстренных служб помогает действовать быстро и без суеты, если опасная ситуация возникнет внезапно.
</a:t>
            </a:r>
            <a:endParaRPr lang="en-US" sz="147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техногенных ЧС в школе и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1341" y="2728778"/>
            <a:ext cx="348132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основным службам и сведениям, которые нужно сообщить при вызове.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сообщение о месте, характере происшествия и числе пострадавших ускоряет прибытие нужной помощи.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экстренных служб 112 и памятки служб экстренного реагирования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обращаться в случае техногенной опасности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безопасность населения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повышают грамотное планирование территорий, резервное энергоснабжение, надёжная связь и постоянный мониторинг опасных объектов, потому что они позволяют быстрее обнаружить и локализовать угрозу.
</a:t>
            </a:r>
            <a:endParaRPr lang="en-US" sz="1226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учения и понятные инструкции формируют у жителей устойчивый алгоритм действий. Когда человек знает маршрут эвакуации и порядок вызова помощи, он меньше подвержен панике.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дисциплина, внимательность к сигналам оповещения и умение быстро ориентироваться в обстановке особенно важны в первые минуты аварии, когда решается исход спасения.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до аварии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 от техногенных ЧС возможна только при сочетании профилактики, своевременного оповещения, подготовленных действий населения и слаженной работы спасательных служб.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2026-05-21T05:39:23Z</dcterms:created>
  <dcterms:modified xsi:type="dcterms:W3CDTF">2026-05-21T05:39:23Z</dcterms:modified>
</cp:coreProperties>
</file>