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окружающая среда: комплексное рассмотрение
</a:t>
            </a:r>
            <a:endParaRPr lang="en-US" sz="3558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человека и природы формирует залог устойчивого развития общества.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взаимодействия человека с природой и современность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 связаны эволюционно. Рост населения и технологии усилили антропогенное влияние, создавая вызовы устойчивости и интеграции биологических, социальных и экономических процессов.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экологические понятия и принципы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— целостная биологическая система, объединяющая живые организмы и окружающую их среду, обеспечивающая круговорот веществ и энергии.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общая оболочка Земли, где происходит жизнь и взаимодействие организмов с природными факторами, определяющая условия для выживания.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Антропогенный фактор — совокупность воздействий человека на природу, которые влияют на устойчивость и динамику экосистем на локальном и глобальном уровнях.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влияние на природу: основные проявления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утрата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воды и почвы уменьшает площади естественных экосистем, вызывая потерю среды обитания и изменяя структуру популяций животных и растений.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природных ландшафтов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осушение болот и урбанизация изменяют природные ландшафты, что приводит к разрушению природных сред и снижению биоразнообразия.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экологические угрозы современности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ухудшает качество жизни, способствует развитию болезней и изменяет природные циклы. Загрязнение пресных вод угрожает множеству экосистем и населению.
</a:t>
            </a:r>
            <a:endParaRPr lang="en-US" sz="94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рост температуры ведет к экстремальным погодным явлениям и таянию ледников, что влияет на природные сообщества и человеческое благополучие.
</a:t>
            </a:r>
            <a:endParaRPr lang="en-US" sz="1082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видов и деградация почв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биоразнообразия приводит к нарушению экосистемных функций, а деградация почв снижает продуктивность сельского хозяйства и устойчивость экосистем.
</a:t>
            </a:r>
            <a:endParaRPr lang="en-US" sz="93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антропогенного воздействия на окружающую среду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двадцать лет доля транспорта и энергетики в выбросах удвоилась из-за роста урбанизации и автомобилизации.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выбросов от транспорта и энергетики требует приоритетного внедрения экологичных технологий и мер регулирования.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2022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ресурсы: классификация, тенденции и вызовы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Невозобновляемые ресурсы, такие как нефть и уголь, истощаются; справляться с дефицитом помогают рациональное потребление и переход к альтернативным источникам.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Возобновляемые ресурсы включают энергию солнца, ветра, воды и лесные материалы, их устойчивое использование важно для будущего.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России: масштабы и примеры
</a:t>
            </a:r>
            <a:endParaRPr lang="en-US" sz="1928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загрязнение рек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обладает четвертью мировых лесов, однако интенсивная вырубка и загрязнение Волги, Оби и Амура угрожают экосистемам и биоразнообразию.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Байкала и проблемы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ситуация на Байкале ухудшается из-за рекреации и браконьерства. Объем отходов превышает 60 млн тонн в год, создавая серьезные вызовы для охраны природы.
</a:t>
            </a:r>
            <a:endParaRPr lang="en-US" sz="100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городской среды на здоровье человека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Недостаток зелёных зон, а также шум и световое загрязнение ухудшают качество жизни и способствуют стрессам, особенно среди детей.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Загрязнение воздуха от транспорта и промышленных предприятий увеличивает риск респираторных заболеваний у жителей больших городов.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атмосферы: масштаб, источники и последствия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приводит к росту заболеваний дыхательной системы, увеличению числа дней с плохими метеоусловиями и сокращению продолжительности жизни.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промышленность — главные источники загрязнения воздуха, составляющие около 90% выбросов вредных веществ в России.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и их загрязнение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475000" y="320491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Пластиковое загрязнение растёт, создавая долгосрочные экологические риски. В России около 10% населения лишены доступа к чистой воде, а в некоторых регионах превышены допустимые концентрации железа и марганца, влияющие на здоровье.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75" y="217335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пресной воды определяется степенью загрязнения и присутствием токсичных веществ и патогенных микроорганизмов. Основную угрозу создают промышленные и сельскохозяйственные стоки, которые ухудшают санитарное состояние водоёмов.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1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31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почв: причины и влияние на экосистемы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44325" y="2194636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экономические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урожайности ведет к снижению продовольственной безопасности. Сокращается биоразнообразие и устойчивость агроландшафтов, что усугубляет экологическую и экономическую ситуацию в регионах Восточной Европы, Поволжья и Южной Сибири.
</a:t>
            </a:r>
            <a:endParaRPr lang="en-US" sz="983" dirty="0"/>
          </a:p>
        </p:txBody>
      </p:sp>
      <p:sp>
        <p:nvSpPr>
          <p:cNvPr id="7" name="Text 3"/>
          <p:cNvSpPr txBox="1"/>
          <p:nvPr/>
        </p:nvSpPr>
        <p:spPr>
          <a:xfrm>
            <a:off x="144325" y="1157324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деградации почв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более 30% пахотных земель связана с эрозией, засолением и истощением гумуса. Потеря органического вещества достигает 1,5 тонны с гектара ежегодно, что снижает плодородие и биологическую активность почв.
</a:t>
            </a:r>
            <a:endParaRPr lang="en-US" sz="98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климата: глобальный и российский контекст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темпы потепления превышают глобальные в 2,5 раза. Это приводит к сокращению площади арктических ледников и таянию вечной мерзлоты, что способствует изменению природных и социально-экономических условий страны.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климат за столетие потеплел в среднем на 1,1 градуса, что вызвало учащение экстремальных погодных явлений: тепловых волн, сильных осадков и засух. Такие изменения влияют на экосистемы и сельское хозяйство.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Страны-лидеры по выбросам CO2: сопоставление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CO2 основных стран в 2022 году и динамика за последнее десятилетие, отражающие влияние экономического развития и мер по снижению загрязнения.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доля глобальных выбросов приходится на крупнейшие экономики. Китай и Индия увеличивают выбросы, в то время как США демонстрируют снижение.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энергетическое агентство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биоразнообразию: причины и факты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видов в России достигает сотен ежегодно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в России вымирает около 100 видов животных и растений из-за вырубки лесов, браконьерства и расширения городов. Это наносит серьёзный ущерб экосистемам и природному балансу.
</a:t>
            </a:r>
            <a:endParaRPr lang="en-US" sz="874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темпы вымирания угрожают устойчивости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мировом масштабе виды исчезают в 1000 раз быстрее естественного уровня, по данным WWF. Это приводит к снижению биоразнообразия, ухудшая экологическую стабильность и ресурсы для человека.
</a:t>
            </a:r>
            <a:endParaRPr lang="en-US" sz="85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и управление отходами в городах России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переработке и захоронению отходов (Источник: Российские экологические отчёты)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проекты и инициативы в России
</a:t>
            </a:r>
            <a:endParaRPr lang="en-US" sz="1928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«Разделяй и используй»: сбор мусора в школах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стимулирует правильную утилизацию отходов среди школьников по всей стране, внедряя раздельный сбор и повышая экологическую грамотность молодёжи.
</a:t>
            </a:r>
            <a:endParaRPr lang="en-US" sz="809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Озеленение городов проектом «Мой зеленый город»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2021 года в нескольких российских городах реализуются мероприятия по высадке деревьев и созданию парков, способствующих улучшению качества городской среды.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Волонтерское движение «Сделаем!»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Ежегодные субботники и акции по очистке территорий привлекают тысячи добровольцев, способствуя повышению экологической культуры и сохранению природных площадок.
</a:t>
            </a:r>
            <a:endParaRPr lang="en-US" sz="81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потребление и молодежные эко-движения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активно продвигает идеи second hand, zero waste и эко-стартапов. Цифровые технологии и интерактивные платформы помогают вовлекать в экологические акции и расширять знания о защите природы.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потребление становится трендом: отказ от одноразового пластика и выбор экологически чистых продуктов снижают давление на окружающую среду. Важна поддержка локальных производителей для устойчивого развития.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молодёжи и значение экологического образования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экологического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формирует ответственное отношение к природе и развивает ключевые компетенции. Его интеграция в школьную и внешкольную программу способствует устойчивому развитию общества.
</a:t>
            </a:r>
            <a:endParaRPr lang="en-US" sz="983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молодого поколения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 участвуют в международных инициативах, запускают проекты по переработке и работают в эколабораториях, внося значимый вклад в экологические преобразования.
</a:t>
            </a:r>
            <a:endParaRPr lang="en-US" sz="104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4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0600" y="1167150"/>
            <a:ext cx="48228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человека и природы: общие пути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подход, включая инновации, законодательство, просвещение и международное сотрудничество, необходим для устойчивого развития. Молодёжь — главный драйвер изменений, от которых зависит будущее биосферы.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2026-05-10T07:33:58Z</dcterms:created>
  <dcterms:modified xsi:type="dcterms:W3CDTF">2026-05-10T07:33:58Z</dcterms:modified>
</cp:coreProperties>
</file>