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сферы услуг: как пространство влияет на жизнь людей и экономику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«прирастают» к людям: спрос, транспорт и доходы формируют их расположение и доступность.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сферы услуг важна для географии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сферы услуг важна для географии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сегодня обеспечивают основную занятость и заметную долю ВВП во многих странах. Их размещение проявляет различия между городом и селом, центром и периферией, а также между регионами разного уровня развития.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39701"/>
            <a:ext cx="236400" cy="18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сфера услуг и зачем она нужна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обслуживание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Розничная и оптовая торговля организует обмен товарами для повседневной жизни и бизнеса. Магазины, рынки и сервисные точки часто располагаются у потоков людей.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Пассажирский и грузовой транспорт обеспечивает перемещение людей и доставку продукции. Наличие удобных маршрутов связывает территории и повышает устойчивость экономики.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финансы и страхование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банковское дело и страхование поддерживают коммуникации, расчёты и управление рисками. Эти функции особенно заметны там, где сосредоточены бизнес и доходы.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готовит кадры, медицина сохраняет здоровье и влияет на качество жизни. Эти услуги требуют специалистов и потому часто концентрируются в более крупных населённых пунктах.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культура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гостиничный бизнес и культурные учреждения формируют досуг и привлекают посетителей. Управление объединяет отрасли и услуги в единую систему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175" y="1221275"/>
            <a:ext cx="350164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различия в населении, инфраструктуре и доступности формируют «насыщенность» сервисами.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услуг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сильнее зависят от доступного потребителя, чем промышленность: спрос и связность территории во многом определяют, где появляются сервисы.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положения школьного курса по экономической и социальной географии; данные в таблице качественные.
</a:t>
            </a:r>
            <a:endParaRPr lang="en-US" sz="7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спроса населения к специализированным центрам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численность и плотность формируют спрос и приводят к концентрации услуг в городах и транспортных узлах.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доли городского населения услуги чаще становятся основой занятости: торговля, финансы, образование, медицина и управление расширяются быстрее.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доли услуг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указывает на переход от аграрной структуры к сервисной экономике: чем выше урбанизация, тем больше «сервисного» труда.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сравнительных наблюдений по странам и регионам (точные значения варьируют; конкретный набор данных зависит от выбранного статистического источника).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главные центры услуг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услуги «собираются»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столицах, городах-миллионерах и агломерациях сосредоточены банки, университеты, больницы, торговые центры и офисы компаний. Высокая плотность клиентов и транспортная доступность уменьшают издержки и ускоряют развитие сервисов.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меняет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квалифицированных кадров и эффект масштаба делают большой город «выгодным» местом для сложных услуг. Поэтому рядом с деловыми зданиями появляются учреждения культуры, узлы общественного транспорта и зоны отдыха.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уровень работает для повседневных потребностей: магазины, школы, почта, аптеки, поликлиники и местный транспорт. Здесь важны близость и регулярность обслуживания.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закрепляют районные и областные центры: вузы, крупные торговые комплексы, специализированная медицина, банки и музеи. Спрос на более редкие сервисы требует большей базы клиентов.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уровень формируют столицы и крупнейшие города, где сосредоточены национальные управленческие, финансовые, научные и культурные функции. Поэтому туда тянутся территории, которым не хватает специалистов и инфраструктуры.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иерархия услуг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ориентиров используют время до больницы, школы, многофункционального центра, вокзала и крупных торговых объектов.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доступность услуг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и транспорт работают надёжно, сокращается «временное расстояние» до услуг, растёт частота поездок и расширяется набор сервисов.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Качественно-ориентировочная схема: конкретные численные значения зависят от региона и методики расчёта показателей.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83" y="3976665"/>
            <a:ext cx="196875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местность: какие услуги держатся ближе всего к людям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первой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школа — ключевой сервис для семей и подростков. Её сохраняют даже при сложной демографии, потому что обучение связано с ближайшим проживанием и ежедневными маршрутами.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первичная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Фельдшерско-акушерские пункты обеспечивают базовые услуги и первичный осмотр. При редкости врачей специализированные консультации чаще организуются в районных центрах по расписанию.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почта и бытовые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 почта поддерживают ежедневный обмен товарами и документами. Бытовое обслуживание закрывает практические потребности, но при низком спросе многие функции вынужденно укрупняются.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компенсация дистанцией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бригады, интернет-банкинг, дистанционные консультации и доставка товаров помогают снизить неудобства удалённости. Однако очные сервисы по ряду медицинских и социальных вопросов остаются незаменимыми.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67" y="1220741"/>
            <a:ext cx="4919767" cy="29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распространённые виды услуг с типичной локализацией и ключевой причиной размещения: где спрос формируется чаще всего и почему именно там возникает нужная инфраструктура.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услуг и их пространственные особенности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услуг почти всегда «привязано» к людям, ресурсам и связности: где выше концентрация спроса и возможностей, там появляются более сложные сервисы.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учебной географии (концептуальные закономерности, без единого конкретного набора статистики).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пример зависимости от природных и культурных ресурсов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пример зависимости от природных и культурных ресурсов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районы возникают там, где одновременно есть благоприятные природные условия, заметная культурная среда и инфраструктура для приёма гостей. Чем разнообразнее «повод посетить», тем устойчивее спрос.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факторами становятся сезонность, транспортная доступность, гостиничная база и безопасность. Если хотя бы один элемент слабый, специализация становится менее стабильной и уязвимой к колебаниям потоков. 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одновременно выполняют несколько функций: офисы, сервисные компании, образование и культурные институты, поддерживая международные потоки людей, капитала и информации.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услуг и их специализация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глобальных центров объясняется их ролями в мировой системе связей: где сходятся клиенты, кадры и маршруты, там формируются «сильные» отрасли услуг.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описания специализации городов (качественные характеристики; конкретные доли в диаграмме не отражают официальную статистику).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изменение географии услуг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Онлайн-банкинг и электронные 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финансовых услуг перемещается в цифровой формат, и клиенту не нужно регулярно ездить в отделения. Граница между «доступно рядом» и «доступно дистанционно» размывается.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и телемедицина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и консультации расширяют выбор для жителей малых городов и сельских территорий. При этом очные учреждения остаются важными, например для сложной диагностики и практики.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Интернет-торговля и электронные госуслуги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обращения через цифровые сервисы сокращают зависимость от близости магазинов, почты и офисов. Однако качество связи и устройства поддерживают различия между территориями.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как двигатель устойчивости территории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причинно-следственных связей: новые сервисы повышают качество жизни и экономическую привлекательность.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базовых сервисов «удалённость» обычно проявляется в редкости выбора и времени ожидания. Это меняет повседневную мобильность и планы семей.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доступа к услугам в разных типах территорий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(или близкая по смыслу) шкала показывает устойчивый разрыв: максимальная доступность — в центре, минимальная — в удалённой сельской местности.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типовых пространственных различий (универсальный вывод; конкретная шкала не привязана к одному официальному исследованию).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развивают разные услуги: столицы чаще выполняют управленческие и финансовые функции, университетские города — образовательные и научные, а курорты — рекреационные. 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 региональная специализация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закрепляют логистическую роль, потому что им проще «собирать» потоки людей и грузов. Это создаёт устойчивый спрос на сервисы сопровождения, ремонта и обслуживания.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специализация становится заметной, растут межтерриториальные связи: приезжают клиенты, бизнес инвестирует в инфраструктуру, появляются рабочие места. Регион получает конкурентные преимущества и более понятную траекторию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175" y="1221275"/>
            <a:ext cx="350164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услуги чаще всего «тянут» развитие конкретных городов и почему именно они становятся лидерами в своей специализации.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российских центров услуг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города определяется сочетанием роли в стране, доступности транспортных путей и наличия ресурсов: кадры, инфраструктура и спрос формируют «ядро» услуг.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географии услуг и известным профилям городов (без единого источника статистики).
</a:t>
            </a:r>
            <a:endParaRPr lang="en-US" sz="7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главных противоречий — неравный доступ между центром и периферией. Удалённым территориям сложнее поддерживать широкий набор учреждений из‑за меньшего спроса и более высоких издержек.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туризма характерна сезонность: работа гостиниц, сервиса и транспорта меняется по времени года. Там, где слабая инфраструктура или плохая безопасность, специализация становится менее устойчивой.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 образовании часто ощущается дефицит кадров: специалисты концентрируются там, где есть возможности для работы, роста и комфортной жизни. Это делает проблему «закреплённой» в пространстве.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географии сферы услуг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нередко перегружены, а в малых населённых пунктах сеть услуг сокращается. Различия качества дорог, связи и инфраструктуры усиливают эти контрасты, требуя комплексных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современное пространство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услуг определяется спросом населения, уровнем урбанизации, транспортной доступностью, доходами и цифровой связностью. Города концентрируют сложные сервисы, а село чаще опирается на базовый набор и районные центры, влияя на качество жизни, мобильность и развитие регионов.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2026-05-13T06:29:51Z</dcterms:created>
  <dcterms:modified xsi:type="dcterms:W3CDTF">2026-05-13T06:29:51Z</dcterms:modified>
</cp:coreProperties>
</file>