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Красной армии, Февральская революция и кризис Востока
</a:t>
            </a:r>
            <a:endParaRPr lang="en-US" sz="2425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революция и колониализм рушат старые империи и меняют мир.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и общая логика 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ослабляет прежний порядок, переход меняет власть и институты, а модернизация обновляет армию, экономику и управление. Эти процессы по-разному проявились в СССР, России 1917 года и странах Востока.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 ВОВ: общий результат
</a:t>
            </a:r>
            <a:endParaRPr lang="en-US" sz="2549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под Сталинградом и на Курской дуге окончательно лишили Германию стратегической инициативы. Красная армия смогла перейти от сдерживания противника к последовательному наступлению на всём восточном фронте.
</a:t>
            </a:r>
            <a:endParaRPr lang="en-US" sz="1131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1944 году были освобождены Правобережная Украина, Белоруссия и Прибалтика. Эти операции не только восстановили контроль над значительной частью территории СССР, но и приблизили боевые действия к границам Рейха.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темпе
</a:t>
            </a:r>
            <a:pPr algn="l" indent="0" marL="0">
              <a:lnSpc>
                <a:spcPct val="100000"/>
              </a:lnSpc>
              <a:buNone/>
            </a:pPr>
            <a:r>
              <a:rPr lang="en-US" sz="5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стало непрерывным благодаря согласованной работе фронтов, тыла и разведки. Советское командование навязывало противнику темп боя, не позволяя ему восстановить оборону после одного поражения за другим.
</a:t>
            </a:r>
            <a:endParaRPr lang="en-US" sz="114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Берлина стал символом завершения войны в Европе. Разгром нацистской Германии закрепил итог долгой борьбы и показал, что решающим фактором стала не только стойкость, но и стратегическая организация.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Красная армия перешла в наступление
</a:t>
            </a:r>
            <a:endParaRPr lang="en-US" sz="2622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инициативы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лету 1943 года вермахт утратил способность вести крупные наступательные операции. После Курской битвы немецкое командование всё чаще переходило к обороне, теряя свободу манёвра на Восточном фронте.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военного производства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промышленность наращивала выпуск танков, артиллерии и самолётов. Эвакуированные заводы работали устойчивее, а производство становилось всё более массовым и стандартизированным.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ресурсов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получала больше обученных резервов, техники и боеприпасов. Это позволяло не просто отражать удары, а планировать последовательные операции сразу на нескольких направлениях.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 в силах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снабжении и численности сделало возможным длительное наступление. Германия и её союзники уже не могли компенсировать потери ни на фронте, ни в тылу.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наступления: стрелочная схема
</a:t>
            </a:r>
            <a:endParaRPr lang="en-US" sz="2977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успех под Сталинградом и на фронте привёл к серии крупных наступлений 1944–1945 годов.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планировались операции Красной армии
</a:t>
            </a:r>
            <a:endParaRPr lang="en-US" sz="2555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одновременно направляла действия нескольких фронтов, чтобы удары совпадали по времени и усиливали друг друга. Такой подход позволял прорывать оборону противника на широком участке сразу.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Скрытность подготовки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опиралось на разведку, маскировку и точный расчёт направления главного удара. Командование стремилось скрыть подготовку операции и заставить противника ошибиться в оценке сил.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подвижных сил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прорыва в бой вводились подвижные соединения, которые выходили в тыл и нарушали управление войсками. Так окружение становилось не случайным успехом, а заранее предусмотренной частью плана.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Паралич обороны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ударов на больших направлениях лишала противника возможности быстро перебрасывать резервы. В результате оборона рушилась быстрее, чем её успевали выстроить заново.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наступательные кампании 1944 года
</a:t>
            </a:r>
            <a:endParaRPr lang="en-US" sz="2549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прорыв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Ленинградско-Новгородская операция сняла угрозу Ленинграду и отбросила немецкие войска от города. Она стала важным сигналом: оборонительная линия противника на северо-западе больше не удерживалась.
</a:t>
            </a:r>
            <a:endParaRPr lang="en-US" sz="1378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на юге
</a:t>
            </a:r>
            <a:pPr algn="l" indent="0" marL="0">
              <a:lnSpc>
                <a:spcPct val="100000"/>
              </a:lnSpc>
              <a:buNone/>
            </a:pPr>
            <a:r>
              <a:rPr lang="en-US" sz="63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Ясско-Кишинёвская операция вывела Румынию из войны на стороне Германии и изменила обстановку на южном направлении. После неё советские войска получили более выгодные позиции для дальнейшего наступления в Восточной Европе.
</a:t>
            </a:r>
            <a:endParaRPr lang="en-US" sz="1265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группе армий «Центр»
</a:t>
            </a:r>
            <a:pPr algn="l" indent="0" marL="0">
              <a:lnSpc>
                <a:spcPct val="100000"/>
              </a:lnSpc>
              <a:buNone/>
            </a:pPr>
            <a:r>
              <a:rPr lang="en-US" sz="60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«Багратион» нанесла группе армий «Центр» тяжёлое поражение и освободила Белоруссию. Немецкое командование потеряло крупные силы, а линия фронта резко отодвинулась на запад.
</a:t>
            </a:r>
            <a:endParaRPr lang="en-US" sz="1214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новым рубежам
</a:t>
            </a:r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Львовско-Сандомирская операция закрепила успехи Красной армии в Западной Украине и создала плацдарм для будущих действий. К концу 1944 года советское наступление стало по-настоящему непрерывным.
</a:t>
            </a:r>
            <a:endParaRPr lang="en-US" sz="13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«Багратион» как пример прорыва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операция готовилась скрытно: советское командование сумело перебросить силы так, чтобы противник недооценил масштаб удара. Это позволило начать наступление с внезапного и мощного прорыва.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прорыв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Артиллерийская подготовка открыла путь пехоте и танкам, разрушив основные узлы обороны. Сразу после этого удар пришёлся по нескольким направлениям, что дезориентировало немецкое командование.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Минска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Минска стало важнейшим символом успеха операции. Одновременно значительная часть группы армий «Центр» оказалась разгромлена или утратила способность к организованному отступлению.
</a:t>
            </a:r>
            <a:endParaRPr lang="en-US" sz="1186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5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выход танковых соединений в тыл лишил противника времени на перегруппировку. Именно сочетание внезапности, глубины удара и темпа сделало «Багратион» образцовой наступательной операцией.
</a:t>
            </a:r>
            <a:endParaRPr lang="en-US" sz="11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тыла, партизан и разведки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Мощь тыла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транспорт обеспечивали армию техникой, боеприпасами и продовольствием. Без устойчивой работы тыла невозможно было бы вести наступление на столь больших расстояниях и с такими темпами.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партизан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разрушали связь, мосты и линии снабжения противника. Их действия вынуждали немцев держать крупные силы в тылу и ослабляли передовую оборону.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разведки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помогала командованию точно выбирать направление главного удара и заранее оценивать слабые места обороны. Это снижало потери и повышало вероятность быстрого прорыва.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к Берлину
</a:t>
            </a:r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операция стала финальным рывком Красной армии к победе в Европе. После форсирования Одера советские войска прорвали оборону на Зееловских высотах и вышли к центру немецкой столицы, где начались тяжёлые уличные бои.
</a:t>
            </a:r>
            <a:endParaRPr lang="en-US" sz="1375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за столицу
</a:t>
            </a:r>
            <a:pPr algn="l" indent="0" marL="0">
              <a:lnSpc>
                <a:spcPct val="115000"/>
              </a:lnSpc>
              <a:buNone/>
            </a:pPr>
            <a:r>
              <a:rPr lang="en-US" sz="6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сражения в Берлине велись за каждый квартал, мост и здание. Сопротивление немецких войск было ожесточённым, но стремительное продвижение советских частей лишило нацистское руководство возможности удержать столицу и организовать новый рубеж обороны.
</a:t>
            </a:r>
            <a:endParaRPr lang="en-US" sz="131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и итог
</a:t>
            </a:r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 мая 1945 года Германия подписала акт о безоговорочной капитуляции. Завершение войны в Европе означало не только военный разгром нацизма, но и коренное изменение политической карты континента, включая освобождение стран Восточной Европы.
</a:t>
            </a:r>
            <a:endParaRPr lang="en-US" sz="138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удар: Берлинская операция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и цена победы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результат заключительного этапа войны и его цену.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успех сопровождался огромными людскими и материальными потерями, но именно он обеспечил освобождение территории и слом нацистской военной машины.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итогам заключительного этапа Великой Отечественной войны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перелома к победе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1943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 войне наступил после Сталинграда и Курска: Германия утратила стратегическую инициативу, а советский тыл нарастил выпуск вооружений и обеспечил фронт ресурсами.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1944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1944 году Красная армия провела серию согласованных наступлений, освободила оккупированные территории, вывела из войны союзников Германии и приблизила боевые действия к границам Рейха.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1945 года Берлинская операция завершила разгром нацистской Германии. Победа закрепила международный авторитет СССР и определила послевоенное устройство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нарастания кризиса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5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война усилила усталость общества: потери на фронте росли, а надежды на скорое завершение конфликта исчезали. Это подрывало доверие к существующему порядку.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продовольствия, топлива и перебои транспорта нарушали повседневную жизнь городов. Очереди, рост цен и срывы поставок делали кризис заметным для миллионов людей.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теряла авторитет из-за неудач на фронте и неспособности быстро решить ключевые проблемы. К началу 1917 года власть воспринималась как слабая и оторванная от общества.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истощение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обесценивала доходы, а промышленность и сельское хозяйство работали с перегрузкой. Экономика всё хуже справлялась с военными нуждами и обычными потребностями населения.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25" y="3103477"/>
            <a:ext cx="2322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забастовки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25" y="3462175"/>
            <a:ext cx="2322600" cy="9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феврале 1917 года на улицы Петрограда вышли рабочие, требуя хлеба и нормальной жизни. Забастовки быстро превратились в массовое движение, охватившее центр столицы и промышленные районы.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63" y="3103477"/>
            <a:ext cx="2322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гарнизона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63" y="3462175"/>
            <a:ext cx="2322600" cy="9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демонстрантам присоединились солдаты гарнизона, не желавшие стрелять в толпу и разделявшие недовольство войной. Переход военных на сторону восставших ускорил распад прежней власти.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401" y="3103477"/>
            <a:ext cx="2322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400" y="3462175"/>
            <a:ext cx="2322600" cy="9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II отрёкся от престола, и за считаные дни монархическая система исчезла. Столица оказалась в ситуации, когда старый центр управления уже не мог восстановить контроль.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в дни революции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двоевластию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краха самодержавия к конкуренции двух центров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неустойчивости власти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продолжало участие в мировой войне, хотя общество ожидало мира. Это сохраняло напряжение на фронте и в тылу, не позволяя быстро стабилизировать положение.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 был отложен, хотя именно его решения ждали крестьяне. Отсутствие ясного курса усиливало недоверие к власти и подталкивало к новым конфликтам.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снабжения хлебом, топливом и транспортом не исчезли после революции. Экономический кризис продолжал разрушать повседневную жизнь и ослаблял управляемость страны.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власти не было единого и понятного ответа на запросы рабочих, солдат и крестьян. Это делало правительство уязвимым перед давлением улицы и конкурирующих политических сил.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этапа революции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уничтожила монархию и открыла период политической свободы, но не создала прочной системы управления. Власть стала расплывчатой и зависимой от соглашений между разными силами.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Углубление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осенью 1917 года противоречия усиливались: страна не получила ни мира, ни стабильного порядка. Политический кризис углублялся, а доверие к правительству падало.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Октябрьский этап станет следующей борьбой за власть. Поэтому Февраль важно понимать как начало распада старого режима, а не как окончательное решение проблемы.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Февраля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истощение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причина революции — затянувшаяся война, которая истощила ресурсы страны и ослабила власть. На этом фоне усиливались недовольство, страх и ощущение безвыходности.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 Петрограде
</a:t>
            </a:r>
            <a:pPr algn="l" indent="0" marL="0">
              <a:lnSpc>
                <a:spcPct val="100000"/>
              </a:lnSpc>
              <a:buNone/>
            </a:pPr>
            <a:r>
              <a:rPr lang="en-US" sz="5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массовые выступления быстро переросли в политический кризис. Забастовки, демонстрации и переход солдат на сторону восставших разрушили опору монархии.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самодержавия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Николая II стало символом конца старого режима. Однако вместо устойчивой власти возникло двоевластие, сделавшее управление страной ещё более хрупким.
</a:t>
            </a:r>
            <a:endParaRPr lang="en-US" sz="1282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не остановила кризис, а лишь изменила его форму. Временное правительство оказалось слишком слабым, чтобы решить вопросы мира, земли и снабжения.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759" y="3315000"/>
            <a:ext cx="219131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колониализма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контроль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означал политическое подчинение территорий метрополии. Местные власти теряли самостоятельность, а ключевые решения принимались в интересах европейских держав.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державы направляли сырьё, рабочую силу и торговлю в собственную пользу. Экономика зависимых стран перестраивалась под нужды внешнего рынка.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общества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управление меняло привычные социальные связи и ослабляло старые формы авторитета. Традиционные элиты теряли влияние, а новые структуры навязывались извне.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традиций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и Африке колониализм усилил кризис традиционного общества, потому что модернизация происходила неравномерно и часто сопровождалась принуждением, неравенством и сопротивлением.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старого порядка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сюжета показывают один общий процесс: старые имперские и традиционные системы теряли устойчивость, а войны, революции и колониальное давление ускоряли смену власти, границ и общественных отношений.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2026-07-26T14:29:34Z</dcterms:created>
  <dcterms:modified xsi:type="dcterms:W3CDTF">2026-07-26T14:29:34Z</dcterms:modified>
</cp:coreProperties>
</file>