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треугольника: что это такое и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высота помогает строить треугольники и считать площадь.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встречается почти в каждой теме о треугольниках и площади фигур. Она делает чертёж точнее, помогает связать сторону с «высотой подъёма» и часто используется в задачах 6 класса вместе с формулой S = 1/2·a·h.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высота треугольника важна в геометрии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— это перпендикуляр, который проводят из вершины к прямой, содержащей противоположную сторону. Она показывает кратчайшее расстояние до этой прямой.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высоты треугольника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где высота встречает сторону или её продолжение, называется основанием высоты. Именно от этой точки отсчитывают отрезок до вершины треугольника.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угол 90° с прямой, на которую опущена. Поэтому её легко проверить на чертеже с помощью угольника или отметки прямого угла.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обозначают стороны и высоту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формулах стороны треугольника обычно обозначают буквами a, b и c. Это помогает кратко записывать свойства фигуры и не перегружать решение лишними словами.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чаще обозначают буквой h. Так сразу видно, что речь идёт не о стороне, а о перпендикуляре, который нужен для вычисления площади.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треугольника можно выбрать разные основания. Тогда и соответствующие высоты будут разными, поэтому в формуле важно не перепутать пару a и h.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основанием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это сторона, к которой рассматривают высоту. От выбора основания зависит, какая именно высота будет использоваться в задаче. Это особенно важно при вычислении площади.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высота: как они связаны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показывают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обычно выделяют выбранную сторону и перпендикулярный отрезок из противоположной вершины. Такой рисунок помогает сразу увидеть, где находится высота и к чему она относится.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высоту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перпендикуляра из вершины к стороне или её продолжению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51" y="2191591"/>
            <a:ext cx="246514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101" y="2191591"/>
            <a:ext cx="246514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451" y="2191591"/>
            <a:ext cx="246514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в остром треугольнике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остром треугольнике все три высоты проходят внутри фигуры. Это удобно для построения, потому что перпендикуляр всегда попадает на сторону треугольника.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высоты пересекаются в одной точке. Эта точка называется ортоцентром и служит важной особенностью острого треугольника при изучении его свойств.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высот лежат на сторонах треугольника, поэтому рисунок получается наглядным. Это помогает без ошибок отмечать перпендикуляры и сравнивать стороны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две высоты совпадают с катетами, потому что катеты уже образуют прямой угол. Это делает чертёж особенно простым и понятным.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в прямоугольном треугольнике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высота проводится из вершины прямого угла к гипотенузе. Она не совпадает ни с одним катетом, но всегда остаётся перпендикулярной к гипотенузе.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высота часто делит треугольник на два меньших треугольника. Такое деление удобно, когда нужно изучать части фигуры или применять формулу площади к отдельным элементам.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получают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вершины до точки пересечения с продолжением стороны получается нужный отрезок. Он и считается высотой, даже если часть построения находится вне треугольника.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тупоугольном треугольнике сначала определяют вершину, из которой нужно провести высоту. Важно помнить, что искомый перпендикуляр не всегда попадёт внутрь фигуры.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продолжают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не может опуститься на саму сторону, её продолжают за пределы треугольника. Именно к этой прямой и проводят перпендикуляр.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в тупоугольном треугольнике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225883"/>
            <a:ext cx="4037700" cy="1442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высот зависит от вида треугольника и влияет на построение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высоту правильно, нужно учитывать вид треугольника и выбирать либо сторону, либо её продолжение.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 треугольника в школьной геометрии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расположены высоты в разных треугольниках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= 2S/a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находить высоту, если известны площадь и основание.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сразу показывает, как связаны площадь, основание и высота треугольника в школьных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из школьного курса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основании удобно сравнивать фигуры по высоте: чем она больше, тем «выше» и больше треугольник.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прямо пропорционально высоте, если основание остаётся неизменным.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1/2·a·h для основания 10 см; учебный пример.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увеличении высоты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см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для треугольника с площадью 24 см² и основанием 8 см.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площадь и основание, высоту можно быстро найти по формуле без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h = 2S/a на учебном примере.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 серединой противоположной стороны, поэтому она показывает середину стороны, а не прямой угол.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медиана — это не одно и то же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проводится перпендикулярно стороне или её продолжению. Только в особых случаях, например в равнобедренном треугольнике, она может совпадать с медианой.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 две равные части, а высота определяет кратчайшее расстояние до стороны, поэтому их назначение в треугольнике различно.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биссектриса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 обязана проходить через середину стороны и не делит угол пополам, даже если на чертеже линии кажутся похожими.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высота из вершины к основанию часто совпадает с биссектрисой, но это частный случай, а не общее правило.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легко перепутать на рисунке, но каждая отвечает за свой признак: угол, середину стороны или перпендикуляр.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отличается обязательным прямым углом; медиана и биссектриса имеют другие геометрические свойства.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определениям из школьного курса геометрии.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высоты, медианы и биссектрисы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с высотой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 школьной формуле площади и шагам геометрического вычисления.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75" y="1319944"/>
            <a:ext cx="102948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188" y="1319944"/>
            <a:ext cx="154422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высотой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иногда принимают за обычную сторону треугольника, хотя она всегда связана с перпендикуляром и показывает расстояние до основания, а не длину грани.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не из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нужно проводить именно из вершины треугольника. Если линия начинается в другой точке, это уже не высота и формула площади не сработает.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 продолжении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тупоугольном треугольнике высота часто опускается на продолжение стороны, поэтому важно сначала мысленно или на чертеже продлить линию.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 то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площади основание и высота должны быть парой. Если взять другую сторону, вычисление даст неверный результат даже при правильных действиях.
</a:t>
            </a:r>
            <a:endParaRPr lang="en-US" sz="14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определения и признаки удобно держать в одной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одновременно помогает строить треугольник, проверять чертёж и находить площадь по известным данным.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формула из школьного курса геометрии.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о высоте треугольника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— ключ к точным построениям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помогает увидеть в треугольнике главное: перпендикуляр, основание и площадь. Если помнить её свойства, задачи становятся понятнее и решаются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2026-05-24T17:07:55Z</dcterms:created>
  <dcterms:modified xsi:type="dcterms:W3CDTF">2026-05-24T17:07:55Z</dcterms:modified>
</cp:coreProperties>
</file>