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и нечётность функции: симметрия на графике и в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симметрию функции по формуле и графику.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и нечётность помогают быстрее читать графики, упрощать выражения и проверять ответы. На этой теме удобно тренироваться в подстановке −x, а затем применять навык к линейным, квадратным, кубическим и дробным функциям.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 уроках алгебры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чётной функции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называется чётной, если при замене x на −x её значение не меняется: f(−x)=f(x). Это верно для всех x из области определения.
</a:t>
            </a:r>
            <a:endParaRPr lang="en-US" sz="1359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две точки с абсциссами x и −x, то ординаты окажутся одинаковыми. Поэтому график как будто складывается пополам по вертикальной линии.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чётной функции симметричен относительно оси Oy. Левая часть полностью повторяет правую после отражения, словно в зеркале.
</a:t>
            </a:r>
            <a:endParaRPr lang="en-US" sz="1254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чётным функциям относятся y=x², y=x^4 и y=|x|. У всех этих записей сохраняется одинаковое значение при подстановке противоположного числа.
</a:t>
            </a:r>
            <a:endParaRPr lang="en-US" sz="12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нечётной функции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называется нечётной, если f(−x)=−f(x). После замены x на −x значение меняет знак, но сохраняет ту же величину.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точками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точек x и −x ординаты равны по модулю, но противоположны по знаку. Поэтому одна точка лежит выше оси, а другая — ниже.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нечётной функции имеет центральную симметрию относительно начала координат. При повороте на 180° он совмещается сам с собой.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нечётным функциям относятся y=x, y=x^3 и y=1/x. Эти функции удобно проверять, сразу сравнивая f(−x) с −f(x).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19814"/>
            <a:ext cx="3848986" cy="19754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чётных и нечётных функций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формула связана с симметрией графика и значениями в точках x и −x.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формуле проверки и виде симметрии. Нулевая функция выделяется как единственный случай, подходящий сразу под оба признака.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чётной и нечётной функции из курса алгебры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формуле и области определения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функцию на чётность и нечётность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чётной функции и ось симметрии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по оси Oy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чётной функции удобно представить как рисунок, который отражается сам в себе относительно оси Oy. Если отметить точку слева, то справа найдётся такая же точка на том же расстоянии от оси. Это хорошо видно на параболе y=x².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формула помогает увидеть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y=|x| тоже показывает симметрию без построения сложных таблиц. Достаточно заметить, что при x и −x значение одинаково, поэтому обе половины графика выглядят одинаково. На иллюстрации можно выделить пары одинаковых точек.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нечётной функции и центральная симметрия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начала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нечётной функции сохраняет вид после поворота на 180° вокруг начала координат. Каждой точке (x, y) соответствует точка (−x, −y), и они как будто уравновешивают друг друга. Это особенно заметно на графике y=x^3.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на примере дробной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y=1/x ветви расположены в противоположных четвертях координатной плоскости. Если мысленно повернуть рисунок вокруг начала координат, он совпадёт сам с собой. Такая картинка помогает запомнить связь между знаком аргумента и знаком значения.
</a:t>
            </a:r>
            <a:endParaRPr lang="en-US" sz="124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 по типу симметрии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наборе есть по три примера чётных и нечётных функций, а также две функции без симметрии.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небольшом наборе примеров встречаются все три группы. Это помогает не путать симметрию графика с внешним видом записи.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 из материала урока по теме «Чётность и нечётность функции»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 — x и −x — должны присутствовать в области определения, чтобы проверка была полной.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чётной и нечётной функции в школьном курсе алгебры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пары противоположных значений нельзя сравнить f(x) и f(−x). Поэтому симметрия области определения — обязательное условие проверки.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Функции, которые не являются ни чётными, ни нечётными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подходящего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замены x на −x не получается ни f(x), ни −f(x), функция не относится ни к одному типу. Важно проверять именно полное выражение, а не отдельные числа.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Симметрии на графике нет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функций обычно отсутствует отражение относительно оси Oy и центральная симметрия относительно начала координат. Поэтому их график нельзя получить простым отражением или поворотом.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y=x²+x, y=x³+x² и y=√(x²+1)+x. Во всех случаях подстановка −x изменяет формулу так, что условие чётности или нечётности не выполняется.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этой группы помогает не делать поспешный вывод по виду записи. Даже красивое выражение может не иметь нужной симметрии, если проверка показывает другое поведение функции.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функций на конкретных примерах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работает проверка по подстановке −x и почему итог зависит от результата упрощения.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определяется сравнением f(−x) с f(x) и −f(x), а не внешним видом записи.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 по теме чётности и нечётности функций.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одновременно является и чётной, и нечётной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нулевой функции из определения чётности и нечётности.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функция — единственный случай, когда выполняются оба условия сразу. Это удобное исключение помогает точнее формулировать правила и не путать общий случай с особым.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степень и вид выражения связаны с чётностью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чётные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встречаются только чётные степени, часто получается чётная функция. При подстановке −x знак не меняется, поэтому формула остаётся прежней, как у y=x² и y=x^4.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нечётные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присутствуют только нечётные степени, часто выходит нечётная функция. После замены x на −x всё выражение меняет знак, как у y=x и y=x^3.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формуле есть и чётные, и нечётные слагаемые, симметрия обычно нарушается. Тогда нужно обязательно выполнить проверку, потому что по виду записи тип функции определить нельзя.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формуле и области определения.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при определении типа функции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рассмотренных функций по видам симметрии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примерах, разобранных на уроке. Она показывает, что в наборе есть не только симметричные функции, но и выражения без нужной симметрии.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примеров у двух основных групп совпадает, а третья группа напоминает, что не каждая функция имеет чётность или нечётность.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примеров из материалов урока по теме чётности и нечётности.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85091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0588" y="3255758"/>
            <a:ext cx="289716" cy="3311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64251" y="1602394"/>
            <a:ext cx="237924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проверке функции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смотрят 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область не симметрична относительно нуля, сравнение x и −x невозможно для всех значений. Без этого нельзя уверенно говорить о чётности или нечётности.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по одному примеру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вывод по одному совпавшему значению. Свойство должно выполняться для всех x из области определения, иначе заключение будет неверным.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подставить −x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меняют x на x, а не на −x. В таком случае проверка теряет смысл, потому что сравнение проводится не с нужным выражением.
</a:t>
            </a:r>
            <a:endParaRPr lang="en-US" sz="126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раскрывают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минус может оказаться внутри скобок, и его нужно правильно раскрыть. Если этого не сделать, легко получить неверный знак и ошибочный вывод.
</a:t>
            </a:r>
            <a:endParaRPr lang="en-US" sz="126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минуса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минус перед выражением нередко пропадает, особенно в дробях и многочленах. Тогда f(−x) становится неправильно упрощённой записью, а не результатом проверки.
</a:t>
            </a:r>
            <a:endParaRPr lang="en-US" sz="11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быстрой проверки на уроке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помогают быстро определить тип функции без лишних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область определения, затем сравнивают f(−x) с f(x) и −f(x), после чего делают окончательный вывод.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чётности и нечётности функции из школьного курса алгебры.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алгебры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и нечётность помогают быстрее понимать вид графика и искать симметрию. Это особенно полезно при чтении рисунка без подробных вычислений.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−x нужно аккуратно раскрывать скобки и упрощать выражения. Этот навык нужен не только здесь, но и во многих других темах алгебры.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и кубические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лучше различать поведение парабол, кубических графиков и дробных функций. Такие примеры часто встречаются в задачах 9 класса.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симметрии облегчает работу с точками и графиками на плоскости. Ученику проще предсказывать положение второй точки по первой.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и нечётность связывают формулу функции с её графиком: одно равенство даёт симметрию относительно оси Oy, другое — относительно начала координат. Проверка всегда начинается с области определения.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2026-05-30T00:58:34Z</dcterms:created>
  <dcterms:modified xsi:type="dcterms:W3CDTF">2026-05-30T00:58:34Z</dcterms:modified>
</cp:coreProperties>
</file>