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run в английском языке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самые частотные значения run в живой английской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phrasal verbs с run нужно знать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встречается в учебниках, фильмах и заданиях на чтение. Фразовые сочетания с ним помогают понимать не только «бежать», но и случайные встречи, нехватку, побег и быстрое повторение материала.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 глагола run и его расширение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значении run означает движение бегом: run fast, run to school, run in the park. Это самое простое и знакомое школьникам значение, от которого легче переходить к фразовым глаголам.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бегом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переносном смысле run часто описывает работу устройства или системы: a computer runs well. Здесь глагол уже не связан с бегом, а передаёт идею нормального функционирования.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механизма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run добавляется частица, значение меняется заметно сильнее, чем ожидается. Появляются идеи окончания запаса, неожиданного столкновения, быстрого ухода или краткого повторения.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 в сочетаниях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фразовый глагол, важно смотреть не только на run, но и на соседние слова. Именно контекст подсказывает, идёт ли речь о движении, проблеме, проверке или нехватке.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контекст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фразовые глаголы с run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формы, их значение и типичный контекст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фразового глагола с run часто задаёт частица и последующее слово, а не сам глагол run.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лексике и типичным учебным примерам.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out of: когда что-то заканчивается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смысл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out of означает, что запас закончился или почти закончился. Это выражение удобно для описания бытовых ситуаций, когда нужный предмет, ресурс или даже терпение становятся недоступными.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закончиться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 говорят о еде, воде, времени, деньгах или батарейке. Например: We ran out of milk. Time is running out. The battery has run out.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это выражение помогает говорить о нехватке времени на контрольной, об окончании чернил в ручке или о том, что не осталось сил на работу.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представить пустую коробку или почти разряженный телефон. Тогда смысл run out of связывается с исчезновением последнего запаса, а не с движением.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«заканчивается» в выражении run out of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выражение связано с повседневными ситуациями, которые легко представить на уроке, дома или в дороге.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out of особенно полезно для описания нехватки ресурсов в обычной жизни школьника.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типичные бытовые контексты английской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into: случайная встреча и неожиданная проблема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into часто означает «случайно встретить». Так говорят, когда человек неожиданно видит знакомого в магазине, на улице или по дороге домой, хотя заранее не планировал встречу.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человеком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значения объединяет идея внезапного столкновения. Поэтому run into легко запомнить через ситуацию, которая возникает без предупреждения и требует быстрой реакции.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значении run into помогает описать проблему: we ran into a difficulty during the test. Здесь смысл ближе к неожиданному препятствию, которое мешает двигаться дальше.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 трудностью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значение run into меняется в контексте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даёт разные смыслы в зависимости от следующего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идея неожиданного контакта, но конкретный смысл задаёт следующее слово.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устойчивые сочетания из учебных текстов и разговорной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фразового глагола с run по контексту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по частице после run и по ближайшему слову.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away и run off: побег и быстрое исчезновение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away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away чаще всего означает убежать от опасности, из дома или с какого-то места. В этом варианте важна идея побега: человек старается как можно быстрее скрыться и избежать угрозы.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off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off обычно передаёт быстрый уход без предупреждения или унос чего-то. Например, the dog ran off — собака убежала, а he ran off with the ball — он унес мяч.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оттенке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away звучит как настоящий побег, а run off — как резкое исчезновение или унесение предмета. Чтобы не путать их, полезно смотреть, есть ли в ситуации опасность или просто быстрое удаление.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over: дорога и краткое повторение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смысле run over означает «переехать» или «сбить» на дороге. Обычно это связано с машиной, мячом, животным или любым предметом, который оказался на пути.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Дорожное значение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run over значит «быстро повторить» или «коротко просмотреть» материал. Так говорят, когда нужно ещё раз пробежать правила перед тестом или выступлением.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смысл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run over с идеей «пройтись по чему-то быстро»: по дороге — машиной, по материалу — глазами или устно. Тогда оба значения будут легче различать.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фразовый глагол может описывать и движение транспорта, и краткую подготовку к уроку. Значение помогает понять только контекст предложения и соседние слова.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 — разный смысл
</a:t>
            </a:r>
            <a:endParaRPr lang="en-US" sz="10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run over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смысл зависит от темы разговора: в быту run over связан с дорогой, а в школе — с подготовкой к проверке или выступлению.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Дорожное значение самое частое, но учебное употребление тоже важно: именно оно часто встречается в заданиях и разговоре на уроках английского.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учебного материала и типичных контекстов употребления в английском языке; дата не указана.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through: быстро просмотреть и отрепетировать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through означает быстро пройтись по материалу, не задерживаясь на деталях. Это может быть просмотр плана, правил, текста или списка дел перед работой.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вы «пробегаете» глазами по материалу так же быстро, как бегун проходит дистанцию. Именно эта идея движения вперёд лежит в основе выражения.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не означает полное изучение темы. Скорее речь идёт о короткой проверке, чтобы вспомнить главное, заметить ошибки и почувствовать уверенность.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Быстро, но не поверхностно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удобно для подготовки к контрольной, пересказу или выступлению. Например, ученик может run through the questions перед уроком или run through the lines перед сценкой.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дома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частицы после run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часто задаёт основной смысл фразового глагола и помогает понять его без дословного перевода.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чаще всего определяется именно частицей: без неё run остаётся слишком общим, а вместе с ней становится понятным и конкретным.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фразовых глаголов с run.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up и run down: рост, накопление и снижение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up: рост суммы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up означает постепенно накапливать или увеличивать счёт, долг, цену или количество. В повседневной речи это часто связано с расходами, которые растут быстрее, чем ожидалось.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росте, чаще подходит run up. Если заметно снижение, усталость или разрядка, обычно используется run down. Контекст помогает выбрать нужный вариант.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down: кратко перечислить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ситуациях run down значит быстро назвать главные пункты или кратко подытожить информацию. Здесь важна не потеря, а короткий обзор ключевых деталей.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down: ослабевать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down описывает уменьшение силы, энергии или качества. Так говорят о батарейке, здоровье, доме или другом объекте, который постепенно приходит в плохое состояние.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phrasal verb с run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значение по частице и смыслу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переводе фразовых глаголов с run
</a:t>
            </a:r>
            <a:endParaRPr lang="en-US" sz="2271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переводить каждое слово отдельно. Но run out of, run into и run over имеют значения, которые нельзя собрать по частям без контекста.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частицами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замена частицы может полностью изменить смысл. Например, run away связано с побегом, а run through — с быстрым просмотром или повторением, а не с уходом.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контекст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фразовый глагол, важно читать всё предложение целиком. Иногда только соседние слова показывают, идёт ли речь о проблеме, движении, встрече или повторении.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не только из-за нового слова, но и из-за привычки переводить фразовый глагол по отдельности, не учитывая смысл целого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дословный перевод. Чем раньше ученик начнёт воспринимать выражение целиком, тем меньше будет ошибок в чтении и переводе.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типичным ошибкам учащихся; дата не указана.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наиболее частотных форм по теме презентации.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помогает понять большую часть школьных текстов и разговорных примеров, где встречается run в составе устойчивого выражения.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фразовых глаголов с run стоит выучить в первую очередь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phrasal verbs с run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run удобнее учить не по отдельным словам, а по целым значениям. Частица меняет смысл, а контекст подсказывает, о чём идёт речь: о нехватке, встрече, побеге, повторении или изменении.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2026-05-31T11:46:28Z</dcterms:created>
  <dcterms:modified xsi:type="dcterms:W3CDTF">2026-05-31T11:46:28Z</dcterms:modified>
</cp:coreProperties>
</file>