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Семя, его строение и значение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важный орган размножения растений с ключевой ролью в экосистемах и хозяйстве.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окружают нас в продуктах и природе. Они обеспечивают рост растений, поддерживают экосистемы и влияют на экономику и медицину. Понимание строения семени помогает сохранить биоразнообразие и рационально использовать ресурсы.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семена?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семя: определение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это орган размножения покрытосеменных и голосеменных растений, образующийся из семяпочки после оплодотворения.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составе выделяют зародыш — будущий растительный организм, запас питательных веществ и защитную оболочку.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благоприятных условиях семя прорастает, давая начало новому растению, продолжая жизненный цикл.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часть семени состоит из кожуры, которая защищает его, микропиле — отверстия для проникновения воды, и рубчика — следа прикрепления к плоду. Внешний вид зависит от вида растения и влияет на защиту.
</a:t>
            </a:r>
            <a:endParaRPr lang="en-US" sz="1195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на примерах фасоли и подсолнечника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фасоли имеет гладкую толстую кожуру с отчетливым рубчиком, а подсолнечник — плоское семя с тонкой, но крепкой оболочкой. Эти особенности помогают защитить зародыш и способствуют распространению.
</a:t>
            </a:r>
            <a:endParaRPr lang="en-US" sz="1170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семени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Кожура препятствует механическим повреждениям, предотвращает потерю влаги и защищает семя от вредных микроорганизмов и насекомых.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кожуры варьируется у разных растений, влияя на способность семян сохраняться долго и прорастать при подходящих условиях.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фасоль имеет толстую кожуру для защиты, а у злаков оболочка тоньше, что ускоряет прорастание.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семенной кожуры (оболочки)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содержит крупные две семядоли, которые хранят питательные вещества, и небольшой зародыш — будущий росток. Такая структура характерна для двудольных растений.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в семени фасоли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злаков, например пшеницы, запас питательных веществ сосредоточен в эндосперме — особой ткани, окружающей зародыш. Это обеспечивает энергию при прорастании семени.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у злаков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строение: основные элементы
</a:t>
            </a:r>
            <a:endParaRPr lang="en-US" sz="28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включает корешок — зачаток корневой системы, который первым прорастает в почву.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Стебелёк соединяет корешок с семядолями и обеспечивает питание во время роста.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Семядоли содержат питательные вещества для питания проростка и варьируются: одна у однодольных, две — у двудольных растений.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органов зародыша гарантирует успешное развитие нового растения после прорастания.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Зародыш: строение и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запасов в семенах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 необходим для питания зародыша при прорастании. Он включает крахмал, белки и жиры, обеспечивающие энергию в первые дни роста.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запасов у разных растений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двудольных, таких как фасоль, запасы хранятся в семядолях, а у злаков, например пшеницы, — в эндосперме, что отражает их биологические особенности.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веществ: значение и примеры
</a:t>
            </a:r>
            <a:endParaRPr lang="en-US" sz="29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семени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оболочка семени защищает его от проникновения воды и вредных микроорганизмов до благоприятных условий для прорастания.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содержат вещества, отпугивающие животных и предотвращающие поедание.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некоторых растений способны переносить экстремальные температуры и сохранять жизнеспособность в течение многих лет.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характеристики семян трёх популярных растений по размеру, форме, наличию эндосперма и толщине кожуры.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семян отражает особенности адаптации и биологию каждого вида, влияя на распространение и всхожесть.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 и семеноводство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семена фасоли, пшеницы, подсолнечника
</a:t>
            </a:r>
            <a:endParaRPr lang="en-US" sz="25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семян в природе
</a:t>
            </a:r>
            <a:endParaRPr lang="en-US" sz="2604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размеры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мелкие семена, например у орхидей, имеют размер менее 0,2 мм и очень лёгкие для переноса ветром на большие расстояния.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Парашютики для распространения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одуванчика оснащены тонкими волосками-парашютиками, которые помогают распространяться с помощью ветра.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покрыты колючками или крыльями, что позволяет им цепляться за шерсть животных для дальнего распространения.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семя – кокос весом до 1 кг. Оно имеет плотную оболочку и запас питательных веществ для самостоятельного прорастания.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массы приходится на семядоли, которые содержат питательные вещества для развития проростка.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массы показывает, что питание семени зависит главным образом от семядолей, что важно для пищевой ценности фасоли.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распределение массы частей семени фасоли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 покрытосеменные: различия в семенах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голосеменных семена расположены открыто на поверхности чешуек шишек и часто лишены плотной оболочки, что отличает их от покрытосеменных.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развивают семена внутри плодов, которые защищают и способствуют их распространению разными способами, включая животных и ветер.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запасах питательных веществ между группами объясняются особенностями строения семян и экологическими стратегиями их выживания.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оплодотворение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опыление — перенос пыльцы на рыльце цветка, затем оплодотворение яйцеклетки, что запускает развитие зародыша и семени.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семени: основные этапы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формируется запасающая ткань и плотная оболочка, защищающая семя, которое хватает питательные вещества из материнского растения.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зародыша и оболочки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семени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от опыления до созревания семени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активирует биохимические процессы в семени, набухая и разрыхляя оболочку, что позволяет начать рост зародыша.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температура способствует ускорению ферментативных реакций и делению клеток, необходимых для развития растения.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обеспечивает энергетический обмен в семени, поддерживая клеточное дыхание и рост корешка.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растениям для прорастания необходим свет, который запускает фотосинтез и влияет на направление роста.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Необходимые условия для прорастания семени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являются основным сырьём для производства продуктов питания, таких как зерно, бобовые и орехи, обеспечивая энергию и питательные вещества.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семян получают растительные масла и муку, которые широко используются в кулинарии и пищевой промышленности мира.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питания, семена применяют в медицине и парфюмерии, используя их биохимические свойства и ароматы.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семян в жизни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составляющих культур играют ключевую роль в обеспечении основного питания населения планеты.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рациона приходится на три основных зерновых культуры, что отражает их пищевую значимость и глобальное потребление.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статистика продовольствия, 2022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вклад семян в рацион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лёгкие семена орхидей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орхидей весят менее 0,2 миллиграмма, что позволяет им легко распространяться с ветром на большие расстояния, обеспечивая широкое расселение этих растений.
</a:t>
            </a:r>
            <a:endParaRPr lang="en-US" sz="118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Живучесть семян лотоса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индийского лотоса сохраняют жизнеспособность на протяжении более 1300 лет, что подтверждает феноменальную выносливость и способность к долголетнему сохранению.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Кофейные и какао-бобы: культурное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Кофейные и какао-бобы являются одними из самых востребованных семян, формируя вкусовые традиции и культурный облик многих народов по всему миру.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и необычные факты о семенах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семени в природе и жизни человека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ключевой элемент жизненного цикла растений и источник питания, играющий важную роль в экологии, сельском хозяйстве и культуре человечества.
</a:t>
            </a:r>
            <a:endParaRPr lang="en-US" sz="1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2026-05-08T13:42:36Z</dcterms:created>
  <dcterms:modified xsi:type="dcterms:W3CDTF">2026-05-08T13:42:36Z</dcterms:modified>
</cp:coreProperties>
</file>