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 ли праздники?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людей, но не всегда бывают лёгкими.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 праздниках спорят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праздников есть дата, смысл и свои правила. Одни радуются им, другие устают от подготовки и ожиданий. Поэтому праздник стоит рассматривать и как радость, и как нагрузку.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праздником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повод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обычно связан с важным событием, традицией или памятной датой, которую люди хотят отметить не как обычный день.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признаки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часто сопутствуют символы, поздравления, угощение и общие действия, которые отличают его от повседневной жизни.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чувства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праздник может восприниматься по-разному: для кого-то он тёплый и радостный, а для кого-то шумный и утомительный.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праздник может проходить как линейка, концерт, классный час или совместное чаепитие после занятий.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пышности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празднике — не масштаб, а общий смысл и участие людей, которым он действительно важен.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Мини-опрос: что важно в празднике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опрос в классе помогает увидеть, что для разных людей праздник означает разное.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покажут, что ценности у одноклассников отличаются: кому-то важны вещи, кому-то люди и настроение.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в 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1: общение и чувство принадлежности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время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собирает людей вместе: семья, класс или двор становятся не просто группой, а одним кругом общения. Это особенно важно, когда в обычные дни все заняты своими делами.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сплочённости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праздник проходит дружелюбно, он помогает каждому быть частью группы без лишнего напряжения. Это делает отношения в классе и семье более устойчивыми.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воспоминания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фото, чай и простые общие дела создают воспоминания, к которым потом приятно возвращаться. Такие моменты укрепляют доверие между людьми.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принятия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поздравления и разговоры помогают почувствовать, что тебя замечают и принимают. Для подростков это снижает ощущение одиночества и делает атмосферу более тёплой.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2: радость и отдых от рутины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ожидание: человек думает о празднике заранее, и это уже поднимает настроение. Само предвкушение помогает отвлечься от однообразия обычных дней.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Предвкушение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меняется привычный ритм: меньше уроковой спешки, больше музыки, смеха и свободного общения. Такой перерыв воспринимается как отдых от рутины.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режима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событие помогает переключиться между учёбой, домашними делами и кружками. После такого перерыва легче возвращаться к обычным обязанностям.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передышка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детали — вкусная еда, подарки, украшения — усиливают ощущение, что день отличается от остальных. Это создаёт эмоциональную паузу и даёт силы.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атмосфера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3: традиции и память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сохраняют память о важных событиях страны и семьи. Когда люди отмечают такие даты, они не просто вспоминают прошлое, а показывают, что оно всё ещё значимо.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событиях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прошлое обсуждают дома и в школе, оно превращается в часть настоящего. Ученик лучше понимает, почему праздник отмечают именно так.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делают воспоминания заметными: цветы, свечи, поздравления или минуты молчания помогают сосредоточиться на смысле даты. Без них событие быстро теряет глубину.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 смысл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родственников, песни, фотографии и любимые блюда передают традиции без длинных объяснений. Так семейная память становится живой и понятной младшим.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польза: уважение к различиям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разных культур напоминают, что у людей могут быть разные обычаи, но одинаковое желание праздновать важное. Это помогает не удивляться чужим традициям, а уважать 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разному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узнаёт о Новрузе, Рамадане, Рождестве, Хануке или Китайском Новом годе, он лучше понимает одноклассников и соседей. Знание снимает лишние предубеждения.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традиций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праздник легче принять, если понимать его смысл и правила. Тогда вместо неловкости появляется интерес и вежливость в общении.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недоверия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праздниках учит сравнивать культуры без оценки «лучше» или «хуже». Это полезный навык для жизни в большом и разном обществе.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том, как праздник сближает людей
</a:t>
            </a:r>
            <a:endParaRPr lang="en-US" sz="2897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готовятся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семья часто работает как одна команда: кто-то убирает квартиру, кто-то выбирает угощение, а кто-то готовит открытку или поздравление. В этих простых делах появляется ощущение общей цели, и отношения становятся теплее.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как 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похожий эффект создают совместные дела перед днём рождения или школьным праздником. Если ребята делят обязанности, помогают и советуются, они лучше узнают друг друга и потом дольше помнят сам момент праздника.
</a:t>
            </a:r>
            <a:endParaRPr lang="en-US" sz="908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на потом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усилие — выбрать подарок, украсить комнату или придумать сценарий — превращается в общее воспоминание. Потом его вспоминают снова, потому что оно связано не только с событием, но и с людьми рядом.
</a:t>
            </a:r>
            <a:endParaRPr lang="en-US" sz="9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редкая радостная дата помогает переживать будни и ждать что-то хорошее.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 дней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праздника делит год на заметные радостные ориентиры.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 часть истории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 праздника часто раскрывается через символы, даты и личные воспоминания. В школе это особенно заметно на уроках, выставках и встречах с семейными историями.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 праздника исторических опор, тем легче понять его значение и объяснить, почему его продолжают отмечать.
</a:t>
            </a:r>
            <a:endParaRPr lang="en-US" sz="123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материалам слайда и школьным формам изучения 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ритуалы праздника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знаки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Ёлка, свечи, открытки или салют помогают сразу узнать праздник. Такие детали создают настроение и показывают, что день отличается от обычного, даже если программа очень простая.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делают праздник общим действием: поздравления, угощение, обмен пожеланиями и минуты памяти объединяют людей и помогают каждому понять, как себя вести в этот день.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памятью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связывают настоящее с традицией. Георгиевская лента, цветы, семейные фотографии или праздничные блюда напоминают о прошлом и придают событию более глубокий смысл.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форму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простых повторяющихся действий праздник быстро становится набором случайных дел. Именно привычные формы делают его узнаваемым, ожидаемым и важным для участников.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1: давление, расходы и усталость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часто ждут, что праздник должен получиться ярким и идеальным. Из-за этого появляется тревога: всё ли подготовлено, понравится ли всем, достаточно ли стараний.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 нередко приходит утомление: нужно убирать, возвращаться к делам и разбирать последствия долгих сборов. Тогда радость легко превращается в тяжёлую нагрузку.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самого события давление тоже не исчезает. Человек может чувствовать, что обязан веселиться, улыбаться и участвовать, даже если устал или хочет тишины.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растут расходы и затраты времени: подарки, угощение, украшения, дорога и подготовка. Чем больше деталей, тем меньше остаётся сил на сам праздник.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2139380"/>
            <a:ext cx="4314825" cy="10342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2: неравные возможности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одинаковые возможности отмечать праздник. Сравнение часто начинается с самых заметных вещей: подарков, поездок и угощений.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формат требует денег или особой подготовки, часть участников чувствует себя лишней. Более простой и общий сценарий делает праздник спокойнее и справедливее.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школьных праздников и разницы в семейных возможностях.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3: праздник подходит не всем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5090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момент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5090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утраты, болезни или переезда праздник может напоминать о том, чего человеку сейчас не хватает. Тогда весёлый тон не поддерживает, а усиливает боль.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Деликатность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уважать чувства других, праздник становится безопаснее. Вежливое отношение, спокойный тон и возможность не участвовать помогают не усиливать одиночество.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2805175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тишину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2805175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хочет быть в центре внимания. Кому-то важно просто присутствовать тихо, без тостов, конкурсов и лишних вопросов. Это тоже нормальная форма участия.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праздник бережным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идей о разном состоянии участников и добровольном участии.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хорошего праздника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помогает проверить, не станет ли праздник неудобным для части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правила заранее понятны, праздник становится спокойнее, доступнее и безопаснее для всех участников класса.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доброжелательного школьного праздника, составленные по теме презентации.
</a:t>
            </a:r>
            <a:endParaRPr lang="en-US" sz="10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школьный кейс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кейс для обсуждения способов поздравить без лишних затрат и давления.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ответа на главный вопрос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важны, потому что они создают чувство общности: семья, класс или город на время становятся ближе, а обычные дела отходят на второй план.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 о значимых событиях и традициях. Через символы, даты и ритуалы люди лучше понимают своё прошлое и передают его дальше.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праздник даёт отдых и поддержку, но только если он не давит на людей, не требует лишних трат и оставляет место для разных чувств.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 мерой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действительно важны: они помогают людям быть вместе, сохранять память и отдыхать от рутины. Но по-настоящему хорошими они становятся тогда, когда в них есть уважение, мера и выбор.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2026-07-25T12:25:30Z</dcterms:created>
  <dcterms:modified xsi:type="dcterms:W3CDTF">2026-07-25T12:25:30Z</dcterms:modified>
</cp:coreProperties>
</file>