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селекции: мировой и отечественный опыт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меняет сельское хозяйство, повышая урожайность и устойчивость культур.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истоков к науке: история селекции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с древнего выбора лучших растений и животных человеком. Научное её развитие связано с открытиями Менделя в XIX веке, заложившими основы наследственности.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селекции: что это такое?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процесс создания новых сортов и пород с нужными признаками, направленный на улучшение продуктивности и качества.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включают отбор, гибридизацию и использование мутаций для усиления желаемых характеристик у растений и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науки — повысить урожайность и адаптивность сельхозпродукции к условиям окружающей среды, обеспечивая её качество.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игроки в мировой растениеводческой селекции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в селекции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Китай, Германия и Нидерланды разрабатывают высокопродуктивные сорта пшеницы, риса и кукурузы. Их технологии значительно ускоряют получение новых сортов.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ГМО-технологии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генных технологий и биоинженерии позволяет создавать устойчивые и урожайные культуры, что меняет подход к сельскому хозяйству по всему миру.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растениеводстве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внедрение устойчивых к болезням сортов и повышение эффективности использования ресурсов почвы и воды.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Н.И. Вавилов: основатель генетической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разработал теорию происхождения культурных растений и заложил основы изучения генофондов, создав фундамент для отечественной селекции.
</a:t>
            </a:r>
            <a:endParaRPr lang="en-US" sz="833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С.П. Михайлов и устойчивые сорта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 вывел новые сорта пшеницы с повышенной устойчивостью к болезням, что значительно улучшило качество российских зерновых.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Д.Н. Прянишников — вклад в продовольственную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методы эффективного селекционного отбора зерновых культур, что способствовало развитию сельского хозяйства и продовольственной независимости.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российские учёные в селекции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Гибридизация: ключ к новым сортам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сочетает лучшие признаки разных форм, создавая растения и животных с улучшенными характеристиками и стабильностью.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показывают повышенную урожайность и лучше противостоят заболеваниям, что критично для устойчивого сельского хозяйства.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гибридизации расширяет генетический потенциал культур, делая их более адаптивными к экстремальным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урожайности зерновых культур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в России тесно связан с внедрением новых селекционных сортов с 1990 года.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стала ключевым фактором повышения продуктивности сельхозкультур за последние 60 лет.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Минсельхоз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современной селекции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и маркерная селекция позволяют точно идентифицировать и внедрять нужные гены для улучшения характеристик.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испытания и клональное размножение ускоряют отбор перспективных сортов и способствуют быстрому внедрению инноваций.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селекции в борьбу с голодом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«Зеленая революция» обеспечила разработку новых сортов риса и пшеницы, которые увеличили урожаи в открывающихся регионах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улучшились устойчивость культур к болезням и неблагоприятным условиям, что снизило риск голода.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позволил обеспечить продовольственную безопасность для миллиардов людей в Азии и Африке.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отечественных и зарубежных сортов пшеницы
</a:t>
            </a:r>
            <a:endParaRPr lang="en-US" sz="2486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характеристики российских и зарубежных сортов по ключевым показателям урожайности и адаптации.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сорта демонстрируют конкурентоспособные показатели урожайности и лучшую адаптацию к климату региона.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ФГБНУ «Госсорткомиссия»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породы животных и их особенности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коров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Происходящая из США и Нидерландов, эта порода славится высокой молочной продуктивностью. Голштинские коровы обеспечивают стабильный удой и качественное молоко, что делает их востребованными в молочной промышленности.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ландрас в свиноводстве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Датская порода свиней известна своей скороспелостью и качественным мясом. Ландрас пользуется популярностью благодаря высокой плодовитости и адаптации к различным условиям содержания.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леггорн – лидер птицеводства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Леггорн отличается высокой яйценоскостью и неприхотливостью. Эта порода кур широко используется в промышленном птицеводстве, обеспечивая стабильный выпуск яиц высокого качества.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селекции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CRISPR/Cas9 обеспечивает точечное редактирование генов, позволяя внедрять нужные свойства без долгих циклов традиционной селекции.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устойчивые к вредителям и засухе растения, что значительно снижает необходимость использования пестицидов и улучшает экологическую обстановку.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сокращает сроки разработки новых сортов и пород, обеспечивая быстрое внедрение инновационных решений в сельское хозяйство.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генной инженерии способствует созданию культур, адаптированных к изменяющимся климатическим условиям и требованиям рынка.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селекционных институтов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ВНИИР и НИИСХ Центрального региона разработали ряд новых сортов пшеницы и овощей, адаптированных к российским климатическим условиям. Их внедрение повысило производительность агропредприятий.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генетики РАН активно разрабатывает современные способы селекции, что позволяет эффективно использовать генофонд в создании устойчивых и продуктивных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экологическая устойчивость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засухоустойчивых сортов снижает потребность в поливе и защищает почву от эрозии, способствуя сохранению природных ресурсов.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Сорта, устойчивые к болезням и вредителям, уменьшают использование химических средств, что позитивно влияет на биоразнообразие и здоровье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устойчивые культуры поддерживают баланс экосистем аграрных регионов, что способствует долгосрочному развитию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сельскохозяйственной продукции в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сортов и пород положительно сказалось на стабильном увеличении объёмов зерна и молока в стране.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отражает успешное применение селекционных достижений и улучшение технологий в аграрном секторе России.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Минсельхоз России, 2021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444721"/>
            <a:ext cx="3408600" cy="19449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отечественной селекции за 21 век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успешных сортов и пород с характеристиками их урожайности и эффективности в разных регионах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варьируются по регионам, гарантируя продуктивность и адаптацию отечественных сортов и пород к климатическим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Минсельхоз РФ, 2023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проблемы современной селекции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генетического разнообразия угрожает устойчивости культур, снижая их способность противостоять болезням и неблагоприятным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по ГМО и высокий уровень затрат на исследования требуют расширенного диалога между учёными, инвесторами и обществом для выработки сбалансированных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селекции: цифровые технологии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анализирует большие объёмы данных, позволяя точнее предсказывать наследуемость и селекционный потенциал растений и 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мониторинг полей с дронов и сенсоров ускоряет оценку урожайности и выявление признаков устойчивости к стрессам.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моделей и симуляций сокращает время опытных испытаний, позволяя быстрее создавать новые сорта и породы.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цифрового обмена данными обеспечивают сотрудничество исследователей и фермеров в реальном времени, повышая результативность селекционной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в области селекции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селекционеры получили Нобелевские и Государственные премии, что подтверждает важность их работы для мировой науки и сельского 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регулярно демонстрируют свои достижения на международных выставках и публикуются в престижных журналах, таких как Nature Genetics, укрепляя репутацию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 залог устойчивого будущего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обеспечивает продовольственную безопасность и поддерживает экологический баланс, помогая человечеству адаптироваться к глобальным вызовам и сохранять природные ресурсы.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2026-05-09T04:43:35Z</dcterms:created>
  <dcterms:modified xsi:type="dcterms:W3CDTF">2026-05-09T04:43:35Z</dcterms:modified>
</cp:coreProperties>
</file>