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трудились крестьянские дети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деревне рано становились помощниками семьи.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деревни и детский труд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крестьянском доме каждый человек был нужен. Урожай, скот и запасы на зиму требовали постоянной заботы, поэтому дети с малых лет учились работать рядом со взрослыми и быстро приносили пользу семье.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трудились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хватало рук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крестьянском хозяйстве работа была круглый год, а помощников часто не хватало. Даже маленькие дети снимали часть забот со взрослых и помогали семье успевать вовремя.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был обычным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деревенского ребёнка работа не считалась чем-то особенным. Она была такой же привычной, как умыться утром или лечь спать вечером, и входила в повседневный распорядок.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держалась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объединяло всех домашних. Когда дети помогали, хозяйство справлялось быстрее, в доме было больше порядка, а старшие могли заняться самыми трудными задачами.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домашние поручения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и принести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ребята носили воду, собирали хворост и приносили в избу нужные мелочи. Такие поручения казались простыми, но без них дом сразу начинал бы путаться в делах.
</a:t>
            </a:r>
            <a:endParaRPr lang="en-US" sz="1239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Накормить живность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помогали кормить кур, гусей и другую домашнюю птицу. Это учило их быть внимательными: если забыть о корме, вся хозяйская забота пойдёт насмарку.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Присмотреть за малышами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было много детей, старшие могли приглядывать за младшими. Так ребёнок рано учился ответственности и понимал, что дома важно помогать друг другу.
</a:t>
            </a:r>
            <a:endParaRPr lang="en-US" sz="1217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у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чаще повторяли за матерью домашние дела, а мальчики привыкали к простым мужским поручениям. Сначала это были мелочи, но именно из них вырастало настоящее умение работать.
</a:t>
            </a:r>
            <a:endParaRPr lang="en-US" sz="12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работа с возрастом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5–6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выполнял самые простые поручения: приносил вещи, собирал мелочь во дворе и помогал там, где не нужно было силы, а хватало старания.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7–9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более заметные дела: работа в огороде, перенос воды, помощь по двору. Ребёнок уже не просто наблюдал, а действительно участвовал в хозяйстве.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10–12 лет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могли пасти животных, собирать урожай и выполнять трудные задания рядом со взрослыми. Они становились надёжными помощниками, а не только учениками.
</a:t>
            </a:r>
            <a:endParaRPr lang="en-US" sz="12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настоящей помощи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обучения ребёнка труду в крестьянской семье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по временам года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дети помогали на огороде и участвовали в посевных работах. Земля только просыпалась после зимы, и даже небольшая помощь была очень кстати.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забот прибавлялось: нужно было полоть грядки, ворошить сено и следить за животными. Солнце жарило, а дела всё равно ждали без опозданий.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собирали урожай и подбирали колосья после жатвы. Это было время запасов, поэтому каждый собранный пучок хлеба имел особую цену.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дети кормили скот и помогали по дому. На улице было холодно, но в избе тоже хватало дел, так что скучать никому не приходилось.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становился пастухом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реки и на лугу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мальчик выводил коров на пастбище и следил, чтобы стадо не разбрелось. Он считал животных, прислушивался к каждому звуку и старался не отвлекаться, даже если очень хотелось побегать.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Гусиный караул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пасти поручали не коров, а гусей. Тогда ребёнку приходилось быть особенно зорким: птицы шумные, быстрые и любят разбегаться в разные стороны. Потерять хоть одну было настоящей бедой.
</a:t>
            </a:r>
            <a:endParaRPr lang="en-US" sz="13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ремёсла и рукоделие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учились прясть нитки и держать работу ровно. Это требовало терпения и аккуратности, зато в доме всегда были нужные нитки для одежды и мелкого ремонта.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Шитьё и штопка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рано узнавали, как чинить одежду и зашивать дырки. В деревне вещь берегли долго, поэтому умение штопать считалось очень полезным для всей семьи.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починка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осваивали мелкую починку вещей и деревянных предметов. Они учились исправлять сломанное, чтобы ведро, скамейка или ручка инструмента служили дальше.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Плетение и 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лозой и деревом помогала делать корзины, мелкие хозяйственные предметы и детали для быта. Такие навыки были нужны и в поле, и во дворе, и в избе.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возрасте крестьянский ребёнок начинал учиться трудолюбию: сначала подражал взрослым, а потом сам брал в руки простые вещи.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плана презентации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5–7 лет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уже получали первые простые поручения.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одежда деревенских детей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Рубаха на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привычной одеждой для работы была простая рубаха из прочной ткани. Она не боялась пыли, сена и земли. Такой наряд удобно было надеть утром и быстро отправиться помогать по хозяйству, не опасаясь испачкать его до вечера.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Лапти и заплатки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ногах часто были лапти — лёгкая и недорогая обувь. Если она изнашивалась, её подправляли дома, а одежду аккуратно латали. В деревне вещи служили долго, потому что каждая пара рук в семье была на счету, даже маленькая.
</a:t>
            </a:r>
            <a:endParaRPr lang="en-US" sz="13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детей учили труду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смотрел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сначала просто наблюдал за взрослыми: как берут инструмент, в каком порядке делают дело и почему нельзя спешить. Так он запоминал работу глазами и слухом.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повторял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ребёнку доверяли простое задание вместе со старшими. Он повторял движения за матерью, отцом или старшим братом, а рядом слышал короткие и понятные подсказки.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работал сам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дело начинало получаться, ребёнок выполнял поручение уже самостоятельно, но под присмотром. Ошибку сразу исправляли, чтобы работа была аккуратной и не мешала другим.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похожие на работу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пастухов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изображали пастухов, гоняли палочки или маленькие дощечки, словно это было стадо. Такая игра учила вниманию и показывала, как важно не терять животных из виду.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сеятели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разбрасывали песок, зернышки или щепки, будто сеяли хлеб. Через игру они запоминали, как выглядит труд на поле, и начинали понимать, откуда берётся урожай.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двора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дети строили свой воображаемый двор, кормили «скот», делили обязанности и спорили, кто сегодня главный. Так они незаметно примеряли на себя взрослую крестьянскую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дела в избе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первым делом кормили скот и птицу, потому что без этого хозяйство не могло прожить. Ребёнок носил корм, воду и следил, чтобы у животных было тепло.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помогали в избе: перебирали зерно, подавали щепки к печи, убирали мусор и ставили вещи на место. Даже маленькое дело здесь было полезным и нужным.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темнело рано, дети продолжали помогать при свете лампы или у печи. Вечером они слушали взрослых, чинили простые вещи и готовились к завтрашним делам.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рано начиналась школа ответственности: ребёнок запоминал порядок работы, привыкал к терпению и видел, что даже маленькая помощь важна для дома.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этнографических описаний русской деревни XIX — начала XX века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5–7 лет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возрасте многие дети уже начинали получать первые поручения и учились быть полезными семье.
</a:t>
            </a:r>
            <a:endParaRPr lang="en-US" sz="12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бедность в семье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рук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урожай подводил, семье становилось особенно трудно. Тогда даже маленький помощник был нужен каждый день: воды не хватало, дрова не собирались сами, а хозяйство ждать не умело.
</a:t>
            </a:r>
            <a:endParaRPr lang="en-US" sz="1496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небогатой семье дети быстрее привыкали к обязанностям, потому что без их помощи взрослым было не справиться. Поэтому первые поручения появлялись очень рано и становились обычным делом.
</a:t>
            </a:r>
            <a:endParaRPr lang="en-US" sz="1496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свободного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работы много, игры и отдых отступают на второй план. Ребёнок успевал порадоваться лишь короткой передышке, а потом снова возвращался к делу — не самый весёлый, но важный урок.
</a:t>
            </a:r>
            <a:endParaRPr lang="en-US" sz="14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жизнь крестьянских детей отличалась от городской
</a:t>
            </a:r>
            <a:endParaRPr lang="en-US" sz="2423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деревенского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ребёнок просыпался не ради уроков, а ради хозяйства: надо было вынести ведро, покормить птицу или помочь во дворе. Его день проходил рядом с полем, скотом и печью, а не только за партой.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заботы и деревенские дела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дети чаще ходили учиться и могли дольше играть. У деревенских ребят свободного времени было меньше, потому что семья ждала помощи каждый день. Их детство было тесно связано с работой и заботами взрослых.
</a:t>
            </a:r>
            <a:endParaRPr lang="en-US" sz="13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крестьянского ребёнка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менялись дела ребёнка в течение дня и почему помощь семье была нужна утром, днём и вечером.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детском труде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память о детском труде жила в семьях и деревнях: её передавали в рассказах старших, песнях, сказках и домашних историях.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 жизни крестьянских детей начали писать авторы, которые наблюдали деревенский быт и передавали в книгах тяжёлую, но привычную работу ребят.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этнографы и историки собирают такие свидетельства, чтобы лучше понять повседневную жизнь русской деревни и труд детей в прошлом.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дети рано становились помощниками семьи: так требовала деревенская жизнь. Их труд был нелёгким, но он учил ответственности, терпению и умению заботиться о близких.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который учил жить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2026-05-26T05:48:26Z</dcterms:created>
  <dcterms:modified xsi:type="dcterms:W3CDTF">2026-05-26T05:48:26Z</dcterms:modified>
</cp:coreProperties>
</file>