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Лексико-грамматические разряды наречий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смыслу определить разряд наречия и не спутать его с другими словами?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наречии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изменяется и чаще всего поясняет глагол, но может относиться и к прилагательному, и к другому наречию. Именно значение помогает определить его разряд.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делятся наречия по значению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наречия уточняют сам признак или способ действия. К ним относятся слова, отвечающие на вопросы как? и насколько? , поэтому они помогают сделать высказывание точнее.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показывают, каким способом совершается действие: быстро, осторожно, дружно. Они чаще всего стоят рядом с глаголом и описывают характер действия.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и 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обозначает силу признака или действия: очень, слишком, совсем, почти. Наречия этого разряда усиливают или ослабляют значение слова, к которому относятся.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Обстоятельственные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наречия называют условия действия: место, время, причину или цель. Они отвечают на вопросы где? когда? почему? зачем? и помогают понять обстоятельства события.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43311"/>
            <a:ext cx="4724400" cy="1591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определяется не по форме слова, а по вопросу и смыслу в предложении.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 школьной классификации лексико-грамматических разрядов наречий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удобно видеть, какой вопрос помогает определить разряд наречия и каково его значение в речи.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наречий, вопросы и примеры
</a:t>
            </a:r>
            <a:endParaRPr lang="en-US" sz="2669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образа действия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называют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образа действия показывают, как именно совершается действие: быстро, тихо, громко, дружно. Они делают описание более точным и помогают увидеть сам способ действия.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образуются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наречия образованы от качественных прилагательных с суффиксами -о и -е: весёлый — весело, громкий — громко. Это помогает запомнить их происхождение.
</a:t>
            </a:r>
            <a:endParaRPr lang="en-US" sz="1138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они уточняют глагол: идти быстро, говорить тихо, работать дружно. В речи такие слова особенно полезны, когда важно показать темп, манеру или качество действия.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этих наречий фраза звучала бы менее выразительно. С ними легче представить ситуацию, поэтому они часто используются в описаниях, рассказах и учебных текстах.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наречий меры и степени, отобранные по частотности в школьной практике
</a:t>
            </a:r>
            <a:endParaRPr lang="en-US" sz="973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меры и степени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 называют действие, а показывают его силу или интенсивность. Они часто помогают сделать оценку точнее.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усиление дают очень, совсем и слишком; они чаще всего встречаются в школьной речи.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996" y="1160879"/>
            <a:ext cx="343338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Где?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показывают место действия: дома, рядом, вверху, внизу. Они помогают представить, где именно находится человек, предмет или событие.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Куда?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направления указывают, куда движется действие: домой, вперёд, вправо, вверх. Без них трудно точно описать маршрут или перемещение.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Откуда?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отвечает на вопрос, откуда что-то начинается: издали, издалека, сверху, слева. Она особенно полезна в описании движения и пространства.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 часто встречаются в описании комнаты, улицы или схемы: впереди, позади, далеко, недалеко. Они помогают расположить предметы относительно друг друга.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этой группы помогают начать рассказ: сначала, рано, утром. Они обозначают ранний момент или первый этап события.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используются наречия, показывающие продолжение: потом, тогда, позже. С их помощью события выстраиваются в понятную последовательность.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 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теперь, сегодня, сейчас указывают на текущий момент. Они помогают связывать речь с настоящим временем.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 и завтра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вчера, завтра, вечером, поздно обозначают конкретный день или часть дня. Они уточняют, когда именно произошло действие.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наречия по смыслу
</a:t>
            </a:r>
            <a:pPr algn="l" indent="0" marL="0">
              <a:lnSpc>
                <a:spcPct val="90000"/>
              </a:lnSpc>
              <a:buNone/>
            </a:pPr>
            <a:r>
              <a:rPr lang="en-US" sz="24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проверки: от слова в предложении к его значению и разряду.
</a:t>
            </a:r>
            <a:endParaRPr lang="en-US" sz="2404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причины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обозначают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причины показывают, почему произошло действие или возникло состояние. Они помогают понять, что именно повлияло на поступок человека или результат события.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этим словам задают вопрос почему? Например: сгоряча, спросонья, поневоле. По вопросу легко увидеть, что речь идёт о причине, а не о времени или месте.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обстоятельствами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часто связаны с эмоциями, усталостью или неожиданной ситуацией. Поэтому они помогают точнее объяснить, почему человек поступил именно так.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слова этой группы делают сообщение понятнее и правдивее. Без них трудно передать мотив действия, а с ними смысл фразы становится более ясным.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цели: когда действие совершается намеренно
</a:t>
            </a:r>
            <a:endParaRPr lang="en-US" sz="1892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был сделан не случайно
</a:t>
            </a:r>
            <a:pPr algn="l" indent="0" marL="0">
              <a:lnSpc>
                <a:spcPct val="90000"/>
              </a:lnSpc>
              <a:buNone/>
            </a:pPr>
            <a:r>
              <a:rPr lang="en-US" sz="37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ученик подошёл к доске не просто так: он нарочно выбрал именно это место, чтобы первым ответить. В его действиях сразу видна цель, а наречие помогает понять, что поступок был осознанным и заранее продуманным.
</a:t>
            </a:r>
            <a:endParaRPr lang="en-US" sz="1115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отправили специально
</a:t>
            </a:r>
            <a:pPr algn="l" indent="0" marL="0">
              <a:lnSpc>
                <a:spcPct val="90000"/>
              </a:lnSpc>
              <a:buNone/>
            </a:pPr>
            <a:r>
              <a:rPr lang="en-US" sz="3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проекте ребята подготовили плакат и специально разместили его у входа в кабинет. Так они хотели, чтобы его увидели все одноклассники. Наречие здесь показывает намерение и помогает увидеть план действия.
</a:t>
            </a:r>
            <a:endParaRPr lang="en-US" sz="1081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Сказано назло, сделано умышленно
</a:t>
            </a:r>
            <a:pPr algn="l" indent="0" marL="0">
              <a:lnSpc>
                <a:spcPct val="90000"/>
              </a:lnSpc>
              <a:buNone/>
            </a:pPr>
            <a:r>
              <a:rPr lang="en-US" sz="35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 действует не ради пользы, а назло или умышленно. В такой ситуации наречие сразу раскрывает отношение говорящего к поступку и подчёркивает, что действие совершено с определённой целью, а не по случайности.
</a:t>
            </a:r>
            <a:endParaRPr lang="en-US" sz="105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цели: когда действие совершается намеренно
</a:t>
            </a:r>
            <a:endParaRPr lang="en-US" sz="1892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иллюстрации по материалам урока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разряды встречаются чаще в учебной речи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какие разряды чаще помогают уточнять смысл в учебных текстах и объяснениях.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наречия образа действия и меры и степени; они делают описание точнее. Наречия причины и цели встречаются реже.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происходят наречия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27560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образованы от прилагательных и сохраняют общий смысл признака: весёлый — весело, дружный — дружно. Их происхождение легко заметить, но в предложении важнее не история слова, а его роль и значение.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120790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существительных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связаны с существительными: утром, зимой, домой. Внешне они могут напоминать имена существительные, однако в речи выступают как слова, которые уточняют действие по времени или месту.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626762" y="1524023"/>
            <a:ext cx="2051285" cy="2733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значение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слово возникло из другой части речи, сегодня оно может иметь совсем иное значение. Поэтому при разборе нужно задавать вопрос по смыслу и смотреть, что именно слово уточняет в предложении.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 может выражаться разными словами, но разряд определяется только по смыслу и вопросу в предложении.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«Лексико-грамматические разряды наречий»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наречий: сравнение по вопросам и примерам
</a:t>
            </a:r>
            <a:endParaRPr lang="en-US" sz="1892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удобно сопоставить разряды наречий и быстро увидеть, какой вопрос помогает их определить.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разрядов наречий нужно определять по смыслу и вопросу.
</a:t>
            </a:r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«Лексико-грамматические разряды наречий»
</a:t>
            </a:r>
            <a:endParaRPr lang="en-US" sz="1371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разрядов приходится различать на уроке, поэтому особенно важно проверять слово в контексте и не ориентироваться только на внешнее сходство.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школьной темы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чем чаще всего связаны разные разряды наречий
</a:t>
            </a:r>
            <a:endParaRPr lang="en-US" sz="199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разряды по-разному уточняют слово или целое высказывание и помогают точнее понять смысл предложения.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разряда с главным словом показывает его роль: одни наречия уточняют действие, другие — признак, а третьи — ситуацию в целом.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наречия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определении разряда наречия в предложении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каждое слово работает на образ
</a:t>
            </a:r>
            <a:pPr algn="l" indent="0" marL="0">
              <a:lnSpc>
                <a:spcPct val="90000"/>
              </a:lnSpc>
              <a:buNone/>
            </a:pPr>
            <a:r>
              <a:rPr lang="en-US" sz="3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наречия помогают увидеть картину яснее: герой шёл быстро, говорил тихо, а потом внезапно остановился. Благодаря таким словам читатель чувствует темп, настроение и даже характер персонажа.
</a:t>
            </a:r>
            <a:endParaRPr lang="en-US" sz="1039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тексте важна точность
</a:t>
            </a:r>
            <a:pPr algn="l" indent="0" marL="0">
              <a:lnSpc>
                <a:spcPct val="90000"/>
              </a:lnSpc>
              <a:buNone/>
            </a:pPr>
            <a:r>
              <a:rPr lang="en-US" sz="3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объяснении или пересказе наречия уточняют порядок событий, условия и результат действия. Слова сначала, потом, рано или аккуратно делают сообщение более понятным и помогают не потерять смысл в длинном тексте.
</a:t>
            </a:r>
            <a:endParaRPr lang="en-US" sz="998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живой и точной
</a:t>
            </a:r>
            <a:endParaRPr lang="en-US" sz="2759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разрядов
</a:t>
            </a:r>
            <a:endParaRPr lang="en-US" sz="2261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вопросы как? и насколько?. Первое помогает определить образ действия, а второе — меру и степень. Чтобы не ошибиться, нужно проверять, какой признак уточняет слово в предложении.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или куда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места вызывают трудности, когда нужно выбрать между вопросами где? и куда?. Здесь важно посмотреть на направление действия: положение предмета отвечает на один вопрос, а движение — на другой.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Схожие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легко спутать со словами, похожими на них внешне: зимой, вокруг, рядом. Проверка показывает, является ли слово неизменяемым и что именно оно обозначает в конкретном предложении.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решает всё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прочитать предложение целиком, можно ошибиться в разряде. Смысл слова, его вопрос и роль в высказывании помогают определить наречие точно и без догадок.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разрядах наречий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наречия определяется по смыслу и вопросу. Если помнить основные группы и внимательно читать контекст, можно безошибочно разбирать предложения и делать речь точной и выразительной.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2026-05-28T15:41:14Z</dcterms:created>
  <dcterms:modified xsi:type="dcterms:W3CDTF">2026-05-28T15:41:14Z</dcterms:modified>
</cp:coreProperties>
</file>