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 «Обоз»: басня о поспешности и опрометчивости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осторожность и цена необдуманных решений.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басня «Обоз»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— главный русский баснописец XIX века. В «Обозе» он через спор и аллегорию показывает, как опыт помогает избежать ошибок, а самоуверенная поспешность ведёт к потере.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басни и его особенности в «Обозе»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— это короткое поучительное произведение, где сюжет строится вокруг одного случая, а смысл раскрывается через нравственный вывод и иносказание.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«Обозе» действуют аллегорические образы: Лошадь выражает горячность и самоуверенность, а старый Обоз — выдержку, опыт и осторожность.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Разбитая посуда подчёркивает последствия необдуманного поведения: в басне предметы и персонажи помогают ясно увидеть скрытую мораль.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басни: спор на дороге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прав в движении обоза?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 медленно идёт по неровной дороге, и молодая Лошадь возмущается таким темпом. Она считает осторожность лишней и осуждает медлительность старших.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заканчивается спор?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Обоз отвечает, что на трудной дороге важнее сохранить груз, чем показать скорость. Когда Лошадь спешит, телеги сбиваются, и хрупкая посуда разбивается.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Действующие лица и их смысл в басне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образ в басне связан с определённой мыслью и помогает понять нравственный смысл произведения.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работают на одну мысль: в трудной ситуации важны выдержка, внимание и ответственность.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И. А. Крылова «Обоз»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опыта и самоуверенности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Обоз действует спокойно и рассудительно, потому что понимает: на неровной дороге лишняя спешка может повредить груз и всех участников пути.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Лошадь, напротив, уверена в своей правоте. Она считает осторожность слабостью и не хочет принимать опыт старших всерьёз.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такое самодовольство становится причиной ошибки. Персонаж не замечает, что громкие слова не помогают сохранить хрупкую посуду.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показывает: настоящий успех связан не с бравадой, а с умением оценивать обстоятельства и вовремя сдерживать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приводит к неудаче в басне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ошибка рождается не из одной причины, а из цепочки неверных решений и поведения.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беды становится спешка: она усиливает остальные промахи и приводит к потере груза.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«Обоз»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163" y="1804995"/>
            <a:ext cx="751200" cy="60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738" y="1804995"/>
            <a:ext cx="751200" cy="600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Крылова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показывает, что уверенность Лошади выглядит сильной только на словах, а на деле приводит к ошибке и заставляет читателя увидеть скрытую насмешку автора.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старого Обоза резко противопоставлено горячности молодой Лошади. Благодаря этому спор сразу становится понятным и делает мысль басни особенно выразительной.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звучат живо и естественно, как настоящий спор. Такая манера речи помогает запомнить мораль и делает басню похожей на жизненный урок.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басни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 И. А. Крылова «Обоз»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басни и её значение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учит, что опыт и осмотрительность помогают избежать беды. Там, где есть риск потерь, спешка и самоуверенность особенно опасны.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убеждает: настоящая сила проявляется не в громких словах, а в умении слушать разумный совет, замечать обстоятельства и действовать аккуратно.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понятна и сегодня: в учёбе, спорте и общении поспешные решения часто приводят к ошибкам, которых можно было избежать.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 фоне военного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«Обоз» появился в 1812 году, когда Россия переживала тяжёлые события Отечественной войны. В такое время особенно ценились собранность, терпение и умение не принимать решений сгоряча. Басенный спор о дороге звучал как урок, понятный каждому читателю.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знакомая современникам Крылова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начала XIX века обоз был привычной частью жизни: телеги, лошади, груз, пыльная дорога, осторожное движение по ухабам. В военном контексте этот образ напоминал и о снабжении, и об ответственности за сохранность общего дела.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1812 года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65400"/>
            <a:ext cx="3604200" cy="1812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басне «Обоз»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приёмы помогают Крылову быстро и ясно раскрыть мораль басни.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одну цель: сделать урок о осторожности запоминающимся и понятным.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И. А. Крылова «Обоз»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353" y="1753542"/>
            <a:ext cx="750900" cy="667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5866" y="1786915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991" y="1721425"/>
            <a:ext cx="731700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как образ жизненного пути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басне напоминает жизненные испытания: на ней есть ямы, повороты и риск ошибки. Именно поэтому герой должен не торопиться, а учитывать обстановку и беречь груз.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груз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в обозе символизирует дело, которое легко испортить неосторожным движением. Крылов показывает, что чужое доверие и общий труд требуют аккуратности, а не бравады.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помогает увидеть, что каждый выбор имеет последствия. Басня близка школьникам, потому что напоминает: в учёбе и общении важно идти вперёд обдуманно.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противопоставлены в басне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качеств показывает, почему спор заканчивается не в пользу горячности.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черты связаны с опытом, а отрицательные — с поспешным поведением, которое ведёт к ошибке.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«Обоз»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басни: простота и точность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точные, запоминающиеся формулировки, похожие на пословицы. Они делают вывод басни особенно сильным: одна удачная фраза передаёт целый жизненный опыт без длинных объяснений.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не делает текст бедным. Напротив, она усиливает выразительность: басня читается легко, но её смысл остаётся глубоким и подходит для обсуждения в классе.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пишет коротко и ясно, поэтому спор персонажей звучит естественно, как обычный разговор. Благодаря этому читатель быстро понимает характер каждого героя и не теряет нить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ошибается молодой персонаж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их последствия в басне И. А. Крылова «Обоз».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остаётся актуальной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было создано в эпоху, когда особенно высоко ценились выдержка и ответственность. Поэтому его мораль сразу была связана с важным жизненным опытом.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коллектив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басня помогает понять, как опасны спешка, упрямство и нежелание слушать совет. Эти ситуации знакомы каждому школьнику в учёбе и общении.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басни не устаревает: разумный подход, проверка результата и уважение к опыту по-прежнему помогают избежать лишних ошибок.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анализа басни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связывает основные элементы произведения с их смыслом.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герои, композиция и жанр подчинены одной мысли: поспешность опасна, а опыт помогает избежать потерь.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«Обоз»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помогает понять, как в небольшом тексте соединяются сюжет, характеры и нравственный вывод. На её примере удобно говорить о том, зачем в литературе нужен аллегорический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закрепляет важные термины: «басня», «аллегория», «мораль», «антитеза». Эти понятия легче запомнить, когда они связаны с ясным и наглядным сюжетом.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хорошо связывается с повседневной жизнью: учебой, совместной работой, отношениями в коллективе. Поэтому её анализ помогает не только на уроке, но и в личном опыте.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8 класса текст удобен тем, что конфликт в нём понятен без сложных пояснений. Ученикам легко обсуждать, почему герой ошибся и как следовало поступить иначе.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«Обоз» в школьном изучении литературы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басня Крылова «Обоз»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«Обоз» убеждает, что опыт, осторожность и ответственность важнее самоуверенной спешки. Крылов превращает обычную дорожную сцену в ясный и запоминающийся урок о цене ошибки и силе разумного поведения.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2026-05-19T04:47:17Z</dcterms:created>
  <dcterms:modified xsi:type="dcterms:W3CDTF">2026-05-19T04:47:17Z</dcterms:modified>
</cp:coreProperties>
</file>