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взаимоотношения организмов и симбиоз: ключевые темы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взаимоотношений организмов и их роли в устойчивости экосистем.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единство живых организмов и окружающей среды. Взаимодействия включают конкуренцию, хищничество и симбиоз, который обеспечивает стабильность и биологическое разнообразие.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экологии и биотические взаимодействия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взаимодействий между организмами в экосистеме
</a:t>
            </a:r>
            <a:endParaRPr lang="en-US" sz="2544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взаимодействия не влияют существенно на жизнедеятельность участвующих организмов, сохраняя независимость между видами.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соперничестве за ограниченные ресурсы, что снижает выживаемость конкурентов.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симбиоз с взаимной выгодой для обеих сторон, поддерживающий устойчивость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Комменсализм, паразитизм и квартирантство — различные формы симбиоза с разной степенью пользы и вреда одной из сторон.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симбиотических связей: диаграмма Венна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обзор биологических исследований,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основные типы симбиоза и их влияние на организмы.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Смещения баланса в пользу паразитизма могут угрожать стабильности экосистем, тогда как мутуализм способствует их устойчивости.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суть симбиоза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длительное взаимодействие между разными видами с выгодой как для одного, так и для обоих участников.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типам симбиоза относятся мутуализм, комменсализм, паразитизм и квартирантство с разной направленностью пользы и вреда.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симбиоза включают взаимовыгодные отношения термитов с жгутиконосцами и микоризу у деревьев с грибами.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пчелами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 собирают нектар для питания, одновременно перенося пыльцу между растениями, что способствует их размножению и увеличивает плодородие экосистемы.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симбиоз грибов и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обеспечивают влагой и защитой фотосинтезирующие водоросли, которые производят органику, питая грибницу, объединяя ресурсы для выживания в сложных условиях.
</a:t>
            </a:r>
            <a:endParaRPr lang="en-US" sz="112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тля: взаимное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охраняют тлю от хищников, а взамен получают сладкие выделения, что выгодно обеим сторонам и поддерживает их численность.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мутуализма: взаимная выгода в природе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мутуализма: обязательный и факультативный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мутуализм представляет собой неизбежную связь, необходимую для жизнедеятельности обоих организмов, как в лишайниках.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Факультативный мутуализм — временные или нерегулярные отношения, например, опыление цветов пчелами, где выживание не зависит строго от партнера.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мутуализм раскрыл преимущества специализации, тогда как факультативный обеспечивает гибкость в изменяющихся условиях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примеры и влияние на хозяев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и человек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внедряется в эритроциты, вызывая малярию с тяжелыми симптомами. Болезнь воздействует на здоровье и численность человеческих популяций в тропиках.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Растения-паразиты: омела на деревьях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врастает в сосудистую систему деревьев, отнимая воду и питательные вещества, снижая рост и устойчивость хозяина, влияя на лесные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польза без вреда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обеспечивает одной стороне выгоду, например, эпифиты получают защиту и доступ к свету, не вредя дереву-хозяину.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на коже животных используют питательные вещества, не оказывая негативного эффекта, способствуя балансу микробиоты.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Живущие на раковинах актинии получают транспорт и укрытие, не оказывая влияния на моллюсков, что поддерживает разнообразие морских сообществ.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Азотфиксирующая роль бактерий Rhizobium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связывают атмосферный азот и перерабатывают его в доступные для клевера формы, стимулируя рост и улучшая плодородие почвы естественным путем.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Агротехническое значение симбиоза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культур в севообороте снижает потребность в искусственных удобрениях, поддерживает экологический баланс и повышает устойчивость сельскохозяйственных 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клевера с клубеньковыми бактериями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союз грибов и деревьев для взаимной поддержки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корней и грибницы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представляет собой тесное сотрудничество грибов с корнями хвойных и лиственных деревьев. Грибные нити распространяются в почве, улучшая поглощение воды и минералов растениями, что значительно усиливает их рост и выживаемость.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питательными веществами в микоризе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обеспечивают грибы углеводами, которых сами производят в процессе фотосинтеза. Взамен грибы снабжают корни необходимыми микроэлементами и увеличивают устойчивость растений к неблагоприятным условиям и болезням.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питание с помощью акул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Рыбы-лоцманы сопровождают акул, используя их как защиту от хищников и источник пищи. Они питаются остатками добычи акулы, не причиняя вреда своему крупному спутнику.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лоцманов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отношения демонстрируют нейтральное влияние на акул, при этом способствуя поддержанию структурного разнообразия в морских экосистемах. Подобные симбиотические связи распространены среди крупных морских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в морских экосистемах: лоцманы и акулы
</a:t>
            </a:r>
            <a:endParaRPr lang="en-US" sz="2597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влияние и последствия для экосистемы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и их вред для млекопитающих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паразитируют на животных, вызывая кожный зуд, раздражение и потерю крови. Кроме того, они могут быть переносчиками заболеваний, что негативно сказывается на здоровье хозяев.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популяций паразитами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влияет на поведение и численность популяций хозяев, выполняя роль фактора естественного отбора. Модели взаимодействия паразитов и хозяев помогают понять динамику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Рак-отшельник и пустые раковины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Рак-отшельник использует пустые раковины моллюсков в качестве убежища, не ухудшая состояние самих моллюсков. Это позволяет раку защищаться от хищников и сохранять влажность тела.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как дополнительная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раковинах часто селятся актиинии, которые обеспечивают рак-отшельнику защиту от хищников своими стрекательными клетками. Таким образом формируется сложная сеть взаимозависимостей в морской экосистеме.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Квартирантство: уникальные симбиотические находки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9243" y="1576525"/>
            <a:ext cx="278651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симбиоза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форм симбиотических связей, примеры организмов и их значение для экосистем.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симбиоза способствуют стабильности и разнообразию экосистем, обеспечивая взаимные и односторонние взаимодействия между видами.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11 класс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значение симбиотических связей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существенно повышают биологическое разнообразие, создавая сложные сообщества с устойчивой сетью взаимодействий между организмами.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взаимосвязанных симбиозов в тропических лесах снижает риски массовых вспышек вредителей и заболеваний, обеспечивая экологическую стабильность.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показывают, что симбиотические отношения ускоряют восстановление повреждённых биогеоценозов и поддерживают жизнеспособность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 современной агротехнике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для обогащения почвы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Высев бобовых культур способствует естественному обогащению почвы азотом благодаря симбиозу с клубеньковыми бактериями. Это снижает необходимость применения химических удобрений и улучшает урожайность.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полезных микроорганизмов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полезных микроорганизмов в почву помогает контролировать патогенные возбудители и уменьшает использование пестицидов, поддерживая устойчивость агроэкосистем.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микоризы в повышении урожайности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микоризных грибов улучшает усвоение растениями минералов и воды, способствуя развитию овощных и плодовых культур и снижая стрессовые факторы для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здоровье человека: роль микробиоты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 кишечника обеспечивает важные функции: участвует в переваривании пищи и синтезирует витамины группы B и К, необходимых для нормального обмена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микробиоты критичен для формирования и поддержания иммунитета, влияя на защиту организма от инфекций и воспалений.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Дисбактериоз связан с хроническими заболеваниями и аллергиями, подчеркивая важность поддержания здорового состава микрофлоры для общего здоровья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в области симбиоза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симбиоза кораллов и одноклеточных водорослей выявляет механизмы их адаптации к изменению температуры океана, что критично для сохранения рифов.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Обнаружены новые взаимовыгодные связи между грибами и насекомыми, где энтомопатогенные грибы защищают растения от вредителей, расширяя возможности биоконтроля.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термитов, разлагающие целлюлозу, представляют интерес для биотехнологий в области переработки биомассы и биотоплива.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изучение симбиотических взаимодействий обещает инновации в экологии, сельском хозяйстве и медицине, раскрывая потенциал устойчивых методов управления.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фундаментальный механизм формирования и поддержания устойчивых экосистем. Понимание его механизмов способствует развитию экологичных технологий и гармоничному взаимодействию человека с природой.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симбиоза для устойчивого будущего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2026-05-10T08:25:41Z</dcterms:created>
  <dcterms:modified xsi:type="dcterms:W3CDTF">2026-05-10T08:25:41Z</dcterms:modified>
</cp:coreProperties>
</file>