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5. Having a good time with your family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 английские слова и фразы о семье, играх, прогулках и домашнем уюте.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раздел помогает говорить о семье, любимых делах и обычном дне на английском. Ребёнок учится коротко отвечать, строить простые диалоги и описывать, что делает дома и вместе с близкими.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чём этот раздел и зачем он нужен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 семьи и досуга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2607" y="2757529"/>
            <a:ext cx="3578222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занятия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play, read, draw, watch TV, help и cook описывают то, что дети делают дома. С ними легко составлять короткие предложения о вечере с семьёй.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2607" y="1659648"/>
            <a:ext cx="3578222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Члены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mother, father, sister, brother, grandma, grandpa, cousin и family помогают назвать близких людей. Они нужны, чтобы просто и понятно рассказать, кто есть в твоей семье.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22607" y="3855404"/>
            <a:ext cx="3578222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и 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walk и ride a bike подходят для разговоров о прогулках и активном отдыхе. Они помогают сказать, что семья любит проводить время не только дома, но и на улице.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146108" y="2757529"/>
            <a:ext cx="3578222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строить лёгкие фразы: We play together. We are at home. My family helps me. Такие предложения легко запомнить и произнести на уроке.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146108" y="1659648"/>
            <a:ext cx="3578222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in the evening, at the weekend, after school, together, at home и in the park делают речь точнее. С ними можно сказать, когда и где проходит семейный досуг.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за общим делом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06750" y="1987922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Радостные лица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улыбаются, легко сказать: They are happy. My family likes games. Ребёнок видит, что совместная игра — это не только занятие, но и хорошее настроение.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9173" y="1049000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картинке семья может играть в настольную игру или собирать пазл. Такая сцена сразу показывает слова play, puzzle, board game и together, а ещё создаёт весёлое настроение.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06750" y="2926845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картинки подойдут простые предложения: We play together. My family likes board games. These sentences подходят для 4 класса и помогают говорить без длинных пауз.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750" y="3865768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жизнью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иллюстрация показывает обычный семейный вечер, знакомый каждому ребёнку. Новые слова сразу связываются с реальной жизнью, поэтому их легче понять и запомнить.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990" y="1374081"/>
            <a:ext cx="243773" cy="2166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02" y="1364608"/>
            <a:ext cx="206179" cy="2356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4910" y="1364608"/>
            <a:ext cx="235634" cy="23563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9295" y="3569416"/>
            <a:ext cx="213008" cy="1893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84195" y="3569416"/>
            <a:ext cx="213008" cy="189341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дети делают дома вместе с семьёй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724946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маме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могут help mum, приносить вещи и поддерживать порядок. Простая фраза I help at home показывает, что ребёнок участвует в семейной жизни и делает полезное дело.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604061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Накрывают на стол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set the table часто связано с ужином или чаем. Когда ребёнок помогает поставить тарелки и ложки, он учится быть внимательным и ответственным.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42796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Поливают цветы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water the flowers хорошо подходит для домашних дел. Она помогает рассказать, как семья заботится о доме и делает обычный вечер спокойным и добрым.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127340" y="3561150"/>
            <a:ext cx="3052874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Читают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read a book и read in the evening описывают тихое семейное время. Это приятное занятие помогает отдохнуть после школы и побыть рядом с близкими.
</a:t>
            </a:r>
            <a:endParaRPr lang="en-US" sz="1223" dirty="0"/>
          </a:p>
        </p:txBody>
      </p:sp>
      <p:sp>
        <p:nvSpPr>
          <p:cNvPr id="18" name="Text 6"/>
          <p:cNvSpPr txBox="1"/>
          <p:nvPr/>
        </p:nvSpPr>
        <p:spPr>
          <a:xfrm>
            <a:off x="4972240" y="3561150"/>
            <a:ext cx="3052874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Рисуют и играют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draw pictures и tidy up the toys показывают, что дома можно и творить, и убирать. Так ребёнок учится говорить о простых делах и привычках.
</a:t>
            </a:r>
            <a:endParaRPr lang="en-US" sz="122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семейный вечер по шагам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план для короткого рассказа о семейном вечере на английском языке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занятия, которые любят дети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Настольные игры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Board games подходят для семейного вечера, потому что в них играют вместе и по очереди. Можно сказать: We like board games. It is fun and exciting.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Пазлы и загадки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Puzzles учат быть внимательным и терпеливым. Когда вся семья собирает картинку, появляется чувство успеха. My family likes puzzles. We work together and feel happy.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14650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Творческие занятия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Drawing, singing and dancing делают вечер весёлым и немного шумным. Ребёнок может сказать: My sister likes drawing. We sing songs together. It is nice.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14650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эмоции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happy, funny, exciting и nice помогают описать настроение во время игры. Они нужны, чтобы не просто назвать занятие, но и передать, как оно нравится семье.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и активный отдых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2575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 и 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We ride bikes on Sunday звучит просто и понятно. Велосипедная поездка добавляет движения, делает досуг активным и помогает говорить о семейных выходных.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2575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свежем воздухе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в парке или во дворе помогает отдохнуть после школы. Слова walk, park и fresh air подходят для коротких предложений о спокойном и полезном семейном времени.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917911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высказывания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может сказать: We go to the park. We walk together. Эти фразы легко запомнить, потому что они описывают привычные и приятные действия.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917911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 улице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run и play outside подходят, когда дети бегают, играют и смеются на улице. Такие занятия делают семейный отдых бодрым и очень радостным.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277" y="1813209"/>
            <a:ext cx="291463" cy="2331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3493" y="1788928"/>
            <a:ext cx="281731" cy="2817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31843" y="1788928"/>
            <a:ext cx="281731" cy="28173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5143" y="3577472"/>
            <a:ext cx="281731" cy="28173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08627" y="3601752"/>
            <a:ext cx="291463" cy="23317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в семье и в разговоре на английском
</a:t>
            </a:r>
            <a:endParaRPr lang="en-US" sz="2702" dirty="0"/>
          </a:p>
        </p:txBody>
      </p:sp>
      <p:sp>
        <p:nvSpPr>
          <p:cNvPr id="13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218575" y="1643248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Please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please помогает вежливо попросить о помощи или о предмете. Фраза Please, help me звучит мягко и подходит для короткого разговора дома.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136930" y="1643248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 you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 you очень важно в семье, потому что оно показывает благодарность. Можно сказать Thank you very much, когда кто-то помог, подал вещь или сделал доброе дело.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7055285" y="1643248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Sorry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sorry нужно, если ребёнок случайно что-то уронил или обидел другого. Простая фраза I am sorry помогает быстро исправить ситуацию и сохранить добрый тон.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218575" y="3431791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Excuse me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Excuse me используют, когда нужно обратить на себя внимание или аккуратно попросить пройти. Эта вежливая фраза пригодится и дома, и в коротких диалогах на уроке.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136930" y="3431791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Friendly words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friendly, kind, polite и quiet voice помогают говорить спокойно и уважительно. Они показывают, как важно общаться так, чтобы всем в семье было приятно.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попросить о помощи и помочь другим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79775" y="1189311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нужна поддержка, можно сказать: Can you help me? или Let’s do it together. Такие фразы звучат дружелюбно и подходят для домашнего разговора.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79775" y="2381881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просьбу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просят о помощи, можно ответить: Yes, of course. Если сейчас заняты, подойдёт I can help later. Это учит говорить спокойно и честно.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79775" y="3574459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дела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ребёнок может carry a plate, clean the table, feed the pet or put books on the shelf. Эти действия показывают, что он помогает семье.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14650" y="1189311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Can I help you? учит замечать, когда помощь нужна другому человеку. Совместное дело становится быстрее и приятнее, если делать его together.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014650" y="2381881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финал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помощи важно сказать thank you и улыбнуться. Так дома сохраняется тёплая атмосфера, а ребёнок чувствует себя нужным и взрослым.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решить маленький спор спокойно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простых шагов помогает детям 8–10 лет сохранять добрые отношения дома и быстро находить мирное решение.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на диване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комнате тихо горит лампа, а на диване сидят ребёнок и взрослый с книгой. Они читают короткую сказку по очереди и смотрят на страницы. Такой вечер помогает спокойно закончить день и побыть вместе.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история перед сном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 мама открывает книгу, и ребёнок слушает, не отвлекаясь ни на что. На коленях лежит тёплый плед, а рядом — закладка и чашка чая. Это хороший момент для слов read, listen и story.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книжка для двоих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семья выбирает весёлую книжку с короткими историями и яркими картинками. Один читает, другой улыбается и задаёт вопросы. Совместное чтение делает вечер уютным, а новые слова запоминаются почти сами собой.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чтение и сказки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990" y="1384916"/>
            <a:ext cx="243773" cy="1950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6175" y="1364608"/>
            <a:ext cx="235634" cy="2356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4910" y="1364608"/>
            <a:ext cx="235634" cy="23563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9295" y="3578883"/>
            <a:ext cx="213008" cy="17040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84195" y="3569416"/>
            <a:ext cx="213008" cy="189341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Фильмы, музыка и домашний театр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724946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мультфильм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вечер может начаться с короткого cartoon. После просмотра дети легко называют любимых героев и говорят, что было funny или exciting.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604061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Поём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звучит song, дома сразу становится веселее. Можно подпевать, хлопать в ладоши и учить простые английские слова через знакомую мелодию.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42796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фильм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movie помогает всем собраться рядом и обсудить сюжет. Дети учатся говорить: We like this film. It is nice and interesting.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127340" y="3561150"/>
            <a:ext cx="3052874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Кукольный спектакль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puppet show превращает обычный вечер в маленький праздник. Для него нужны mask, costume и немного воображения, а ещё смелость выступать.
</a:t>
            </a:r>
            <a:endParaRPr lang="en-US" sz="1223" dirty="0"/>
          </a:p>
        </p:txBody>
      </p:sp>
      <p:sp>
        <p:nvSpPr>
          <p:cNvPr id="18" name="Text 6"/>
          <p:cNvSpPr txBox="1"/>
          <p:nvPr/>
        </p:nvSpPr>
        <p:spPr>
          <a:xfrm>
            <a:off x="4972240" y="3561150"/>
            <a:ext cx="3052874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Делимся впечатлениями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игры или фильма каждый может сказать, что ему понравилось. Такие короткие ответы помогают говорить по-английски спокойно и уверенно, без длинных фраз.
</a:t>
            </a:r>
            <a:endParaRPr lang="en-US" sz="122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семейные традиции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79775" y="1263725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Birthday — это праздник, когда дома появляются cake, candle и present. Дети могут сказать: We celebrate birthdays together. Такой день всегда звучит радостно и по-семейному.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79775" y="2456295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New Year часто связан с ёлкой, сюрпризами и добрыми пожеланиями. Семья собирается вместе, дарит presents и говорит тёплые слова. Это любимая традиция многих детей.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79775" y="3648873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ужин в воскресенье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Sunday dinner помогает семье встретиться без спешки и поговорить о неделе. На столе могут быть любимые блюда, а разговоры идут спокойно и дружелюбно.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14650" y="1263725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Фото-день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Family photo day сохраняет улыбки и смешные моменты. Дети любят надевать красивые clothes и позировать рядом с родными. Потом фотографии напоминают о тёплом дне.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014650" y="2456295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пикник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family picnic в summer — это отдых на свежем воздухе, еда и игры. Все радуются simple things, потому что together всегда интереснее, чем по одному.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стол и ужин вместе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21655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ужин дома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вся семья садится за стол, и в комнате сразу становится уютно. На столе стоят soup, bread и чай, а рядом лежат салфетки. За ужином дети рассказывают о школе и слушают друг друга.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590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за столом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dinner — это не только еда, но и время для общения. Мама может сказать: My mum makes soup, а ребёнок — We have dinner together. Такие минуты учат делиться новостями спокойно и с улыбкой.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928" y="2077821"/>
            <a:ext cx="218597" cy="2185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90028" y="2086609"/>
            <a:ext cx="226148" cy="2010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4678" y="2077821"/>
            <a:ext cx="218597" cy="2185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75553" y="2077821"/>
            <a:ext cx="218597" cy="21859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время с семьёй важно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014250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 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дома рядом родные, ребёнок чувствует love и support. Это помогает быть спокойнее, когда что-то не получается, и смелее пробовать снова.
</a:t>
            </a:r>
            <a:endParaRPr lang="en-US" sz="1204" dirty="0"/>
          </a:p>
        </p:txBody>
      </p:sp>
      <p:sp>
        <p:nvSpPr>
          <p:cNvPr id="13" name="Text 3"/>
          <p:cNvSpPr txBox="1"/>
          <p:nvPr/>
        </p:nvSpPr>
        <p:spPr>
          <a:xfrm>
            <a:off x="3155127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Уютный дом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дела делают дом тёплым и friendly. После школы легче отдыхать, когда можно поговорить, поиграть или просто посидеть вместе без спешки.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296004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с семьёй приносит joy и хорошее настроение. Даже простая игра или короткая прогулка могут сделать обычный день очень приятным.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436881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безопасности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ребёнок знает, что его выслушают и помогут. Это даёт safety и уверенность, а ещё помогает легче справляться с маленькими трудностями.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говорить о хороших чувствах
</a:t>
            </a:r>
            <a:endParaRPr lang="en-US" sz="2702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79775" y="1189311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Happy — счастливый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happy помогает сказать, что дома тебе хорошо и весело. Можно просто произнести: I am happy. Это коротко, понятно и звучит очень тепло.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79775" y="2381881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Kind — добрый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Kind описывает человека, который помогает и говорит ласково. Фраза My dad is kind показывает не только слово, но и доброе отношение в семье.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79775" y="3574459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Friendly — дружелюбный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Friendly подходит для описания семьи, где все умеют слушать и поддерживать друг друга. Такие слова делают рассказ спокойным, приятным и очень живым.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14650" y="1189311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Calm — спокойный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Calm помогает сказать, что дома тихо и уютно. Мы можем сказать: We are calm at home. Это удобное слово для коротких рассказов о вечере.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014650" y="2381881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Busy и tired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Busy и tired нужны, чтобы рассказать о делах и усталости после дня. Эти слова делают речь точнее: мама busy, а ребёнок tired, но всё равно рад быть дома.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вклад в семейный уют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06750" y="1807183"/>
            <a:ext cx="3858900" cy="744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Убираю за собой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tidy up toys и наводят порядок в комнате, дома становится свободнее и спокойнее. Это простое дело, но оно очень важно для семьи.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9245" y="989450"/>
            <a:ext cx="3858900" cy="744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 по дому
</a:t>
            </a:r>
            <a:pPr algn="l" indent="0" marL="0">
              <a:lnSpc>
                <a:spcPct val="100000"/>
              </a:lnSpc>
              <a:buNone/>
            </a:pPr>
            <a:r>
              <a:rPr lang="en-US" sz="5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может help at home: подать салфетки, убрать игрушки или поставить книги на место. Маленькая помощь делает вечер легче для всех и показывает заботу.
</a:t>
            </a:r>
            <a:endParaRPr lang="en-US" sz="1111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2624996"/>
            <a:ext cx="3858900" cy="744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Говорю спасибо
</a:t>
            </a:r>
            <a:pPr algn="l" indent="0" marL="0">
              <a:lnSpc>
                <a:spcPct val="100000"/>
              </a:lnSpc>
              <a:buNone/>
            </a:pPr>
            <a:r>
              <a:rPr lang="en-US" sz="5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thank you и добрый тон помогают создать приятную атмосферу. Даже короткая благодарность показывает, что ребёнок замечает помощь взрослых и ценит её.
</a:t>
            </a:r>
            <a:endParaRPr lang="en-US" sz="1109" dirty="0"/>
          </a:p>
        </p:txBody>
      </p:sp>
      <p:sp>
        <p:nvSpPr>
          <p:cNvPr id="14" name="Text 5"/>
          <p:cNvSpPr txBox="1"/>
          <p:nvPr/>
        </p:nvSpPr>
        <p:spPr>
          <a:xfrm>
            <a:off x="306750" y="3442809"/>
            <a:ext cx="3858900" cy="744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Делюсь игрушками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Sharing toys учит быть внимательным к другим. Когда дети играют вместе и не спорят из-за каждой мелочи, дома сразу становится дружелюбнее.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06750" y="4260622"/>
            <a:ext cx="3858900" cy="744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 веду себя kindly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can be kind at home напоминает, что доброта видна в поступках. Вежливость, терпение и спокойный голос делают семейный вечер лучше.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короткий рассказ о своей семье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помогает быстро построить простой устный рассказ: назвать семью, описать занятия и закончить тёплой фразой о том, что вы вместе.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Family time is good time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разделе мы учились говорить о семье, общих делах и тёплых чувствах. Несколько простых слов и фраз помогают рассказать о доме по-английски ясно, дружелюбно и с улыбкой.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2026-05-31T02:43:46Z</dcterms:created>
  <dcterms:modified xsi:type="dcterms:W3CDTF">2026-05-31T02:43:46Z</dcterms:modified>
</cp:coreProperties>
</file>