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В.М. Тушнова. «Мы шли пустынной улицей вдвоём...»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встреча, ставшая памятью и чувством.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Веры Тушновой: искренность и тихая сила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Тушнова писала о самых личных переживаниях простым, ясным языком. Её лирика особенно близка тем, кто ценит честность чувств, память о дорогом и тонкую грусть неслучившегося или краткого счастья.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тема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любовной лирике: в нём важнее не событие, а внутреннее состояние героев, их молчаливая эмоциональная связь.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 — краткая встреча двух людей, которая становится значимой именно благодаря нежности, напряжению и ощущению хрупкости момента.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камерная: широкий сюжет отсутствует, зато точно передано настроение, когда обычная прогулка превращается в памятное переживание.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пустынной улицы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связан не только с движением, но и с жизненным путём. Простые детали — ночь, холод, молчание — помогают почувствовать сосредоточенность этого мгновения.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Пустынная улица создаёт тишину и уединение, будто отделяет героев от всего внешнего мира. Ночной городской пейзаж делает встречу особенно доверительной и почти сокровенной.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169" y="1492488"/>
            <a:ext cx="186563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сюжет: движение вдвоём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просто идут рядом, но именно в этой будничности рождается важное душевное событие и особая значимость момента.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прямых признаний, зато заметны взгляд, пауза и внутреннее сближение, которое сильнее любых громких слов.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воспринимается как нечто очень ценное, потому что его красота именно в недолговечности и тихой памяти о нём.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эмоциональное состояние в стихотворении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постепенно: от спокойствия к всё более заметному внутреннему волнению.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растёт без резких скачков, поэтому тихая сцена звучит особенно глубоко.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В.М. Тушновой «Мы шли пустынной улицей вдвоём...»
</a:t>
            </a:r>
            <a:endParaRPr lang="en-US" sz="7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стихотворения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ночь и тишина создают пространство, где ничто не отвлекает от переживания. Этот фон подчёркивает одиночество и делает встречу особенно заметной.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двоих героев символизирует близость, которая ещё не выражена словами. Их совместное движение передаёт осторожность, доверие и внутреннее ожидание.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дорога связывают внешний путь с душевным состоянием. Герои как будто проходят не только по улице, но и по собственному чувству.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вокруг усиливает ценность момента: чем тише и пустыннее пространство, тем сильнее ощущается хрупкое счастье этой встречи.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приёмы помогают передать тихое, напряжённое чувство в тексте.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работают вместе: они делают простую сцену эмоционально насыщенной и очень личной.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средств стихотворения В.М. Тушновой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чувства в лирическом эпизоде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внутреннее движение переживания в стихотворении.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переживания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встречу очень тонко и лично: внешне он сдержан, но внутри переживает нежность, тревогу и надежду, которые не произносятся прямо.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чувства раскрываются через интонацию, детали и паузы. Поэтому текст кажется доверительным: читатель сам улавливает то, что не сказано открыто.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особенно понятен школьникам, потому что передаёт знакомое состояние первых сильных чувств, когда человек ещё молчит, но уже всё очень глубоко переживает.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мелодика стихотворения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 и очень деликатно. Мягкий ритм и отсутствие резких слов создают ощущение тихого, доверительного разговора между людьми.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в тексте не отделена от лёгкой грусти. Ночной городской пейзаж усиливает тишину и делает заметнее хрупкую близость двух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звучание создаёт настроение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задают спокойный тон: звучание ровное, без напряжённых интонаций, словно шаги двоих в тихой пустоте.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созвучия замедляют чтение и помогают почувствовать плавное движение, похожее на неспешную прогулку.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в речи делают переживание задумчивым. Между словами словно возникает пространство для чувства и памяти.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сохраняет ощущение медленного течения времени и подчёркивает тихую печаль мимолётного, но дорогого мгновения.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образуют единое настроение: личное чувство не отделяется от тишины и краткости момента.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оказываются любовь и быстротечность счастья: именно они придают эпизоду глубину и эмоциональную значимость.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распределение мотивов по тексту стихотворения В. М. Тушновой «Мы шли пустынной улицей вдвоём...»
</a:t>
            </a:r>
            <a:endParaRPr lang="en-US" sz="6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Тушновой в этом стихотворении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показана как редкое и очень ценное чувство, которое не требует громких признаний, а раскрывается в тишине, взгляде и совместном пути.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пережитом помогает сохранить короткий эпизод не как случайность, а как важную часть внутренней жизни человека.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печаль делает чувство особенно правдивым: радость здесь неотделима от сознания того, что счастливый миг может быстро исчезнуть.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переживания связывает текст с поэзией Тушновой в целом: для неё важна не внешняя эффектность, а душевная честность.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внешнего и внутреннего мира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скромная внешняя картина превращается в глубокое личное переживание.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происходит не вокруг героев, а внутри них: внешняя тишина подчёркивает силу чувства.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В. М. Тушновой «Мы шли пустынной улицей вдвоём...»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000" y="2029150"/>
            <a:ext cx="282900" cy="28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улица, ночь и шаги легко представляются мысленно. Эти детали делают стихотворение наглядным и помогают быстро почувствовать его настроение.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событий, но есть точное изображение одного важного мгновения. Благодаря этому стихотворение воспринимается цельно и запоминается сразу.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подтекст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передают глубокое чувство без прямых объяснений. Недосказанность усиливает впечатление и делает лирический эпизод особенно живым.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стихотворение на уроке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 текстом от чтения до вывода о смысле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в стихотворении: короткая встреча оказывается важнее, чем кажется со стороны, потому что она оставляет глубокий след в душе.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В. М. Тушновой «Мы шли пустынной улицей вдвоём...»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мимолётное мгновение может стать событием, которое человек хранит в памяти всю жизнь
</a:t>
            </a:r>
            <a:endParaRPr lang="en-US" sz="14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поля стихотворения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разных групп соединяются в одном эпизоде и помогают увидеть, как внешний путь превращается во внутреннее переживание.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слов пространства и чувств подчёркивает: городская сцена важна прежде всего как фон для душевной близости.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тексту стихотворения В. М. Тушновой «Мы шли пустынной улицей вдвоём...»
</a:t>
            </a:r>
            <a:endParaRPr lang="en-US" sz="6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лирика о большой близости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Тушновой показывает, как простая прогулка вдвоём становится важным душевным событием. В нём звучат нежность, память и грусть, а главное чувство раскрывается через тишину и сдержанность.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2026-05-22T21:15:24Z</dcterms:created>
  <dcterms:modified xsi:type="dcterms:W3CDTF">2026-05-22T21:15:24Z</dcterms:modified>
</cp:coreProperties>
</file>