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«Памятник» в литературе: поэтическая память о человеке и его слове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сохраняет имя дольше камня.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Горация до Пушкина: как рождается тема «Памятник»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«Памятник» пришла из античности и в русской поэзии стала разговором о славе, памяти и силе слова. Для школьного анализа особенно важны Державин и Пушкин: их стихи показывают, как стихотворение превращается в вечное свидетельство о человеке.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«памятник» в литературе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памятник — это образ памяти, созданной не из камня, а из слов. Он сохраняет имя автора, его мысли, ценности и отношение к миру.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теме соединяются три смысла: память о человеке, сила художественного слова и признание потомков, которое приходит уже после жизни поэта.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становится «нерукотворным» памятником, потому что живет дольше эпохи и передает будущим читателям главное содержание творческой личности.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источник темы: Гораций и «Exegi monumentum»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поэт Гораций первым ясно выразил мысль, что подлинная поэзия переживает разрушение материальных памятников. Его строка стала символом вечной славы, которую дает искусство. Эта идея опирается не на вещь, а на силу творчества.
</a:t>
            </a:r>
            <a:endParaRPr lang="en-US" sz="942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победе слова над временем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XVIII–XIX веков античный образ оказался особенно важным. Он помог поэтам говорить о назначении искусства, памяти читателей и месте автора в истории культуры.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русские поэты обратились к этому образу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Гавриил Державин и его стихотворение «Памятник»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создал «Памятник» в 1795 году как итог размышлений о собственной жизни и служении поэзии. В центре текста — мысль о заслуженной памяти.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стихотворения — торжественный тон и личная интонация. Державин одним из первых в русской поэзии связал бессмертие имени с силой собственного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подчеркивает не только государственные заслуги, но и право говорить правду, защищать достоинство искусства и оставаться верным своему призванию.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 «Памятник»
</a:t>
            </a:r>
            <a:endParaRPr lang="en-US" sz="248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оды показывает путь от личного опыта к вечной славе слова.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Державина и Пушкина: общие мотивы и различия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текста строятся как итог размышлений о жизни поэта. При этом у каждого автора своя интонация: Державин говорит о долге и заслугах, Пушкин — о свободе и внутренней независимости.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опирается на традицию, а различие показывает развитие темы от государственной славы к народному признанию.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стихотворений Г. Р. Державина «Памятник» (1795) и А. С. Пушкина «Я памятник себе воздвиг нерукотворный…» (1836)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362" y="1542875"/>
            <a:ext cx="419175" cy="55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22325"/>
            <a:ext cx="450000" cy="40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С. Пушкина «Я памятник себе воздвиг нерукотворный…»
</a:t>
            </a:r>
            <a:endParaRPr lang="en-US" sz="2538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1836 году и звучит как спокойный итог долгого творческого пути. Пушкин говорит не о внешней славе, а о смысле поэтического труда и его судьбе во времени.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размышлений о поэте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сохраняет державинскую традицию, но делает вывод строже и личнее. Его герой принимает свой путь как служение, которому он остается верен до конца.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высшему предназначению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важны темы независимости поэта, народной любви и верности высокому призванию. Слава здесь связана не с наградами, а с тем, как стихотворения будут жить в памяти читателей.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народная память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в стихотворении: служение слову
</a:t>
            </a:r>
            <a:endParaRPr lang="en-US" sz="2834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без внешнего блеска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истинная ценность поэта не в положении при дворе и не в шумной славе. Главное — то, что остается после него: стихотворения, способные говорить с новыми поколениями. Именно они становятся мерой прожитой жизни и доказательством значимости автора.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часть таланта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поэтический труд связан с нравственной ответственностью. Поэт отвечает за каждое слово, потому что его голос влияет на читателя и хранит правду о мире. Поэтому образ автора звучит не только торжественно, но и внутренне строго.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вечностью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лексика, книжные интонации и обращение к будущему делают образ поэта возвышенным. Он как будто говорит не только современникам, но и вечности, утверждая право слова пережить время и сохранить человеческую память.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01710"/>
            <a:ext cx="4791900" cy="15291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и Пушкин: сопоставление текстов «Памятник»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общую тему и разный взгляд на бессмертие поэта.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продолжает державинскую традицию, но переносит центр внимания с личной заслуги на силу поэтического слова.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Г. Р. Державина «Памятник» и А. С. Пушкина «Я памятник себе воздвиг нерукотворный…»
</a:t>
            </a:r>
            <a:endParaRPr lang="en-US" sz="13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 «Памятник»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лексика и книжные слова придают стихотворению высокий, почти ораторский тон и помогают воспринимать личную судьбу поэта как событие общекультурного значения.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и риторические обращения выделяют главные мысли текста, делают фразы более выразительными и усиливают ощущение значимости каждого поэтического утверждения.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«нерукотворного» памятника обычным сооружениям показывает главную идею: слово живет дольше камня и сохраняет имя автора в культуре.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ключевых слов, связанных с памятью, славой и временем, связывают отдельные строфы в единый смысловой ряд и поддерживают тему бессмертия.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делают стихотворение «Памятник» значимым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смысл стихотворения строится вокруг нескольких взаимосвязанных идей, а не одной строки или одного образа.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акценты — бессмертие поэта и сила слова; остальные темы поддерживают их и раскрывают отношение автора к читателю.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Г. Р. Державина «Памятник» и А. С. Пушкина «Я памятник себе воздвиг нерукотворный…»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читают в 8 классе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сопоставлять с Державиным и Пушкиным: это помогает заметить общую тему, но разные взгляды на славу, долг и свободу.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авторов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видят, как итоговое стихотворение подводит черту под творчеством поэта и связывает личную биографию с историей литературы.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жанром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слово может сохранять память о человеке дольше его жизни и помогает понять значение поэзии для культуры.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роли литературы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 «нерукотворного памятника»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«Нерукотворный» памятник — это не каменная статуя, а память, созданная стихами. Такой образ подчёркивает, что художественное слово способно пережить самого автора и его эпоху.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этот образ важен ещё и тем, что связывает личное творчество с общей культурой. Поэт оставляет после себя не вещь, а духовный след в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«Памятник»
</a:t>
            </a:r>
            <a:endParaRPr lang="en-US" sz="2831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увидеть, как строится смысл лирического текста и как раскрывается тема бессмертия поэта.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строки и их смысл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помогает понять, как в стихотворениях Державина и Пушкина раскрывается тема памяти, славы и роли поэта.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показывают, что подлинная память создаётся не камнем, а поэзией; различается только то, что каждый считает главным основанием славы.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Г. Р. Державина и А. С. Пушкина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992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«Памятник» с другими произведениями литературы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восходит к Горацию, где поэт впервые прямо говорит о том, что стихотворение может пережить материальные памятники и разрушение времени.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источник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Державин и Пушкин продолжают одну линию размышлений о назначении поэта, но каждый по-своему определяет, что делает имя бессмертным.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поэтическая преемственность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художественное слово входит в историю народа и становится частью общей памяти, а не только личной биографии автора.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культура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о памятнике обращены к будущим читателям: поэт словно проверяет, услышат ли его через годы и сохранят ли смысл сказанного.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потомками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выражения торжественности в стихотворении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эффект усиливается строфической стройностью и ритмом, который звучит как уверенное авторское утверждение.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работают на одну цель: показать, что речь идёт не о вещи, а о бессмертии поэтического слова.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Г. Р. Державина и А. С. Пушкина; без дополнительной статистики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теме «Памятник»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«Памятник» связана с мыслью о том, что поэзия сохраняет имя автора дольше любой материальной вещи и делает его частью культурной памяти.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традиция, начатая Горацием, получила развитие в русской литературе у Державина и особенно ярко — у Пушкина, который переосмыслил её по-своему.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этой темы стоят слово, время, память и читатель будущего: именно они показывают, почему стихотворение становится итогом творческого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440" y="373500"/>
            <a:ext cx="3726721" cy="4396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2675" y="649300"/>
            <a:ext cx="43551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«Памятник»: слово, которое переживает время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памятнике напоминает: настоящая слава поэта рождается не из наград, а из силы его слов. Именно поэтому этот текст остаётся важным и сегодня.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2026-05-19T04:02:18Z</dcterms:created>
  <dcterms:modified xsi:type="dcterms:W3CDTF">2026-05-19T04:02:18Z</dcterms:modified>
</cp:coreProperties>
</file>