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и регионы Земли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природа на разных территориях Земли?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на Земле меняется от места к месту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тепла, влаги, высота и близость океана по-разному влияют на рельеф, почвы, растительность и животных. Поэтому тундра, степь и горные районы выглядят и живут по-разному.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650" y="1774375"/>
            <a:ext cx="252900" cy="25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природный комплекс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53475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задаёт форму поверхности, а реки, озёра и болота зависят от неё. Вместе они определяют, где будет больше влаги, как будут размываться берега и где появятся долины и поймы.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20950" y="2353475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почвы и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образование почв, а почвы — на растения и животных. Лес удерживает влагу, степные травы защищают землю от высыхания, а изменение одного компонента отражается на всех остальных.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и природный регион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прежде всего определяется климатом и типичной растительностью. Именно они задают общий облик территории, поэтому тундра, тайга или степь узнаются по характерным условиям и живым организмам.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регион шире зоны: он учитывает не только климат, но и рельеф, породы, реки, озёра и историю развития территории. Это помогает точнее описывать большие участки суши.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зона — разные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встречается в разных частях Евразии, но её природные регионы неодинаковы. В одном месте больше болот и озёр, в другом преобладают холмистые равнины или горные склоны.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природный комплекс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компоненты и деятельность человека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на равнинах России и мира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природные зоны сменяют друг друга почти последовательно, как на карте от северных морей к югу.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больше тепла; увлажнение сначала растёт, а затем снижается. Самые плодородные почвы характерны для лесостепи и степи.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географии, обобщение по природным зонам суши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и тундра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почти весь год покрыты льдом, снегом и каменистой поверхностью. Лето очень короткое, поэтому почвы почти не успевают сформироваться, а растения встречаются крайне редко.
</a:t>
            </a:r>
            <a:endParaRPr lang="en-US" sz="99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уже есть низкая растительность: мхи, лишайники и карликовые кустарники. Они выдерживают холод, сильный ветер и короткое лето, когда нужно успеть быстро вырасти и размножиться.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песец и полярная сова приспособлены к суровым условиям. Одни находят корм под снегом, другие хорошо сохраняют тепло и могут долго жить при низких температурах.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этих зон очень уязвима: следы человека и техники долго не исчезают, а восстановление растительности идёт медленно. Поэтому особенно важно бережно относиться к северным территориям.
</a:t>
            </a:r>
            <a:endParaRPr lang="en-US" sz="9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климат, почвы, растительность и хозяйство связаны между собой в разных природных зонах.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влага определяют тип почв и растительности, а значит — и то, чем занимаются люди на этой территории.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природным зонам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как крупнейший лесной комплекс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полоса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очень большие пространства России, Канады и других северных районов. Это один из самых протяжённых лесных поясов Земли, где природа выглядит однообразной только на первый взгляд.
</a:t>
            </a:r>
            <a:endParaRPr lang="en-US" sz="97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ель, сосна, лиственница и пихта. Эти породы хорошо приспособлены к холодной зиме и короткому лету, а также могут расти на сравнительно бедных почвах.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тайги обычно континентальный: зима долгая и морозная, а лето короткое. Из-за нехватки тепла сельское хозяйство развито ограниченно и требует особых условий.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тайги особенно важны лесная промышленность, заготовка древесины и охрана природных ресурсов. При этом леса нужно использовать осторожно, чтобы не истощать богатства северной природы.
</a:t>
            </a:r>
            <a:endParaRPr lang="en-US" sz="91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соседствуют лес и степь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лес: два яруса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хвойные и лиственные деревья растут рядом, и лес выглядит особенно разнообразным. Ель и сосна соседствуют с берёзой, дубом и клёном, а под кронами много света для кустарников и трав. Такой лес заметно меняется в разные сезоны.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Лесостепь: переходная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соединяет черты леса и степи, поэтому на одной территории можно увидеть рощи, луга и открытые поля. Почвы здесь часто очень плодородны, а природный пейзаж удобен для земледелия и хорошо заметен даже издалека.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степи удобны для земледелия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издавна привлекают земледельцев, потому что здесь легче вести крупное хозяйство и использовать технику на больших площадях.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преимущества степей связаны с почвами, теплом и ровной поверхностью, но устойчивость земледелия зависит от защиты от засух и ветровой эрозии.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качественная оценка факторов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умеренного и жаркого поясов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сухой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здесь выпадает крайне мало, поэтому вода быстро испаряется, а растительный покров остаётся разреженным. Днём поверхность сильно нагревается, а ночью быстро остывает.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пустынь умеют экономить влагу: у них глубокие корни, мелкие листья, восковой налёт или колючки. Многие виды запасают воду в стеблях и листьях.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Полупустыня как 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занимают промежуточное положение между степью и пустыней. Здесь растительность немного гуще, но влаги всё равно недостаточно для сплошного растительного покрова.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засушливой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чаще активны ночью, прячутся от жары днём и получают влагу из пищи. Так они уменьшают потери воды и легче переживают засушливые периоды.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поясов по высоте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географии: по мере подъёма в горах температура падает, а природные условия меняются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особые природные регионы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температура и влажность меняются очень быстро, поэтому на небольшом расстоянии можно встретить разные природные пояса. Это делает горные территории особенно разнообразными.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долины и склоны часто заметно отличаются друг от друга. Здесь могут чередоваться леса, луга, каменистые участки и снежники, а также разные почвы и животные.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склоны ускоряют сток воды, а долины направляют реки и создают более удобные места для жизни людей. Поэтому освоение гор всегда связано с особенностями рельефа.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и на вершинах природные условия почти не похожи. Именно поэтому в горах высотная поясность проявляется особенно наглядно и помогает понять связь природы с высотой.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океанов и континентальности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океану сглаживает температурные крайности и делает воздух влажнее, поэтому в таких районах природные условия мягче и устойчивее.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океана, тем контрастнее климат. Это напрямую отражается на почвах, растительности и хозяйственном использовании земель.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сравнительная качественная схема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000" y="1157375"/>
            <a:ext cx="7854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регионы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крупные регионы России различаются по рельефу, климату и использованию человеком.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очень неоднородна: равнины, горы, холодные и более тёплые районы формируют разные природные условия и разные виды хозяйства.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объекты как часть природных комплексов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прорезают поверхность, образуют долины, поймы и террасы. Они зависят от рельефа и климата, поэтому направление течения, полноводность и скорость меняются от района к району.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удерживают влагу, питают реки и служат важным природным «резервуаром» воды. Они особенно распространены там, где низменный рельеф и избыток влаги мешают быстрому стоку.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накапливают воду и смягчают местные природные условия. Возле крупных водоёмов воздух становится влажнее, а колебания температуры часто оказываются менее резкими, чем вдали от них.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незаметны на поверхности, но участвуют в питании рек, родников и озёр. Их распределение тесно связано со строением пород, рельефом и количеством осадков.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природные комплексы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строят города, дороги и поля, они меняют естественный облик территории. В результате природные связи могут ослабевать, а отдельные виды растений и животных — исчезать.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защиту почвы от ветра и воды. Без корней деревьев поверхность быстрее размывается, а плодородный слой теряется гораздо легче.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плотины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 водохранилища изменяют течение рек, уровень воды и условия жизни в поймах. Это помогает человеку получать энергию и воду, но требует осторожного отношения к природе.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другие охраняемые территории помогают сохранить редкие виды и природные комплексы. Они нужны, чтобы природа оставалась богатой и для 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особо охраняемых территорий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важны не только для защиты природы, но и для научных наблюдений, где можно изучать изменения экосистем почти без вмешательства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одновременно сохраняют природу, помогают науке и учат людей бережному отношению к богатству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материалов о заповедниках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связана в единую систему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не существуют по отдельности: климат, рельеф, воды, почвы, растения и животные постоянно влияют друг на друга. Понимание этих связей помогает беречь природу и разумно использовать её богатства.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2026-06-02T10:11:49Z</dcterms:created>
  <dcterms:modified xsi:type="dcterms:W3CDTF">2026-06-02T10:11:49Z</dcterms:modified>
</cp:coreProperties>
</file>