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jpe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Positive and negative adjectives in English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оценивают мир вокруг нас.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оценочные прилагательные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прилагательные меняют смысл одного и того же существительного, помогают понимать тексты, вести диалог и точнее выражать своё отношение на английском языке.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6325" y="522450"/>
            <a:ext cx="2559300" cy="24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adjectives of opinion
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344100" y="852174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Adjectives of opinion выражают не просто признак, а отношение говорящего. Они показывают, кажется ли предмет, человек или событие приятным, неприятным, удачным или неудачным.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100" y="46743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оценка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44100" y="4172122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прилагательные делают описание точнее и живее. Они помогают не только назвать объект, но и передать эмоции, которые он вызывает у говорящего.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44100" y="378738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они нужны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44100" y="306547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Negative adjectives передают недовольство, критику или неприятное впечатление: awful, lazy, unpleasant, careless. С их помощью можно быстро и ясно показать, что именно не нравится.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44100" y="268073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слова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344100" y="195882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прилагательные создают приятное впечатление и звучат одобрительно: amazing, lovely, smart, polite. Они помогают похвалить человека, событие или предмет без длинных объяснений.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344100" y="157408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слова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40508"/>
            <a:ext cx="4417500" cy="188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положительных и отрицательных прилагательных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оценка может заметно изменить смысл высказывания.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часто задаётся одним словом, поэтому выбор прилагательного напрямую влияет на смысл и настроение фразы.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словарь английского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прилагательные создают настроение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475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прилагательные делают описание мягким и приятным. Словосочетания вроде wonderful trip, lovely teacher и peaceful place сразу задают дружелюбный и спокойный тон.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5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впечатление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3283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прилагательные усиливают критику, тревогу или недовольство. В выражениях terrible noise, scary story и unfriendly classmates ощущается больше эмоций и меньше нейтральности.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283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Напряжённый тон
</a:t>
            </a:r>
            <a:endParaRPr lang="en-US" sz="1500" dirty="0"/>
          </a:p>
        </p:txBody>
      </p:sp>
      <p:sp>
        <p:nvSpPr>
          <p:cNvPr id="16" name="Text 6"/>
          <p:cNvSpPr txBox="1"/>
          <p:nvPr/>
        </p:nvSpPr>
        <p:spPr>
          <a:xfrm>
            <a:off x="6091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сюжет может звучать по-разному, если заменить прилагательное. Светлое, уютное описание создаёт надежду, а тёмное и резкое — чувство напряжения.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091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в одной сцене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типы оценочных прилагательных чаще встречаются в учебных текстах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оценка чаще связана с людьми и местами, а нейтральные слова остаются важными для простого описания фактов.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прилагательные встречаются чаще всего, потому что учебные тексты стремятся быть понятными и дружелюбными.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учебной лексики по английскому языку для 7 класса
</a:t>
            </a:r>
            <a:endParaRPr lang="en-US" sz="110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950" y="3337906"/>
            <a:ext cx="43155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950" y="1760755"/>
            <a:ext cx="43155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87226"/>
            <a:ext cx="493200" cy="394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88155"/>
            <a:ext cx="493200" cy="43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Позитивные прилагательные в школьной и повседневной речи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комплименты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повседневном общении такие прилагательные часто появляются в комплиментах: a delicious lunch, a nice idea, a comfortable chair. Они делают разговор доброжелательнее и точнее.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Похвала ученика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Позитивные прилагательные помогают отметить старание и успех: a hardworking student, a smart answer, a polite classmate. Такая речь звучит поддерживающе и уважительно.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тон в диалоге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Позитивные прилагательные помогают не только описывать, но и поддерживать собеседника. В английских диалогах они часто звучат как мягкая похвала или дружелюбная оценка.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Отзывы о книгах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отзывах и коротких рассказах положительные слова делают впечатление ясным: an interesting book, a great story, a helpful guide. Они быстро показывают, что понравилось.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7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Негативные прилагательные и их роль в английской речи
</a:t>
            </a:r>
            <a:endParaRPr lang="en-US" sz="227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Negative adjectives нужны, когда важно назвать недостаток прямо: a boring lesson, a noisy street, a broken phone. Они помогают кратко и понятно описать проблему или неудобство.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проблем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negative adjectives относятся к человеку, они могут звучать резко. Поэтому в школе важно выбирать слова аккуратно и избегать лишней грубости.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с людьми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делают высказывание более конкретным. Вместо длинного объяснения можно сказать difficult task или messy room, и слушатель сразу поймёт, что именно не так.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 оценке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учебной речи лучше критиковать поступок или ситуацию, а не самого человека. Это помогает сохранить точность высказывания и не превратить оценку в оскорбление.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Уважительный тон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подходящее прилагательное на английском языке
</a:t>
            </a:r>
            <a:endParaRPr lang="en-US" sz="2263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оценочного слова в зависимости от ситуации общения и цели высказывания.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двух направлений оценки — положительной и отрицательной — помогает точнее подбирать слова по силе впечатления и ситуации общения.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оценочных слов помогают выбирать между мягкой и более сильной эмоцией.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учебной лексики по теме adjectives of opinion
</a:t>
            </a:r>
            <a:endParaRPr lang="en-US" sz="124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оценки: слабая, средняя, сильная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одно и то же качество можно выразить по-разному — от мягкой оценки до очень сильной.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оценки помогает выбрать слово точно по ситуации: нейтрально, умеренно или эмоционально ярко.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 английского языка для 7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2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прилагательные создают образ в литературе и фильмах
</a:t>
            </a:r>
            <a:endParaRPr lang="en-US" sz="212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Храбрый герой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истории о рыцаре одно слово может сразу показать характер персонажа. Brave knight или kind friend подсказывают, что герой вызывает доверие и симпатию. Такие прилагательные помогают читателю быстро понять, кто в сюжете заслуживает поддержки.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сторона сюжета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wicked villain и scary forest создают напряжение ещё до начала действия. Они задают настроение сцены и помогают представить опасность, конфликт или тревогу. Благодаря этому даже короткое описание становится ярким и запоминающимся.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спокойствия и добра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peaceful village и kind friend рисуют светлую, безопасную картину. Такие прилагательные часто используются в книгах и фильмах, чтобы показать место, где героям уютно, или человека, которому можно доверять.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смысл оценочного слова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может звучать мягче или резче в зависимости от ситуации и цели высказывания.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задаёт само прилагательное, но контекст заметно меняет оттенок оценки.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 базовой лексике английского языка
</a:t>
            </a:r>
            <a:endParaRPr lang="en-US" sz="11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избежать грубых высказываний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Заметьте риск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относится к человеку, проверьте, не звучит ли оно обидно. Stupid, ugly, lazy и fat могут задеть собеседника и выглядеть неуважительно.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Сфокусируйтесь на поступке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оценки человека лучше описать действие или ситуацию: careless homework, messy desk, difficult answer. Так речь остаётся точной и спокойной.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Выберите вежливый вариант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нужна критика, используйте более мягкое выражение. Вежливый язык помогает передать смысл без оскорбления и подходит для школы и повседневного общения.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сделать описание точнее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good часто слишком расплывчатое. Более точные варианты — kind, helpful, excellent или polite — помогают показать, что именно вам нравится в человеке или ситуации.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Заменяйте общие слова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bad можно выбрать awful, weak, dirty или unpleasant. Такие прилагательные лучше передают причину недовольства и делают описание яснее для читателя.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Уточняйте отрицательную оценку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530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описании величины слова big и small можно заменить на huge, large, enormous, tiny или little. Это делает речь более разнообразной и выразительной.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2530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Подбирайте размер и форму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0616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прилагательное должно соответствовать предмету, настроению и контексту. Чем аккуратнее выбор, тем понятнее текст и тем богаче словарь ученика.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0616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Учитывайте смысл целиком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1989707"/>
            <a:ext cx="4417500" cy="2585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противоположных прилагательных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помогают быстро сравнить качества и увидеть, как меняется значение прилагательного в тексте.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прилагательные помогают точнее понимать характер, поведение и эмоциональный оттенок высказывания.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лексический материал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1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уместности оценочного прилагательного
</a:t>
            </a:r>
            <a:endParaRPr lang="en-US" sz="231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выбора: нужно ли выражать оценку, насколько слово подходит и не звучит ли оно слишком резко.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6325" y="522450"/>
            <a:ext cx="2559300" cy="24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в устной и письменной английской речи
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344100" y="852174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делают рассказ о людях, животных и местах более наглядным. Без них текст звучит сухо, а с ними читатель быстрее представляет внешний вид, характер и настроение сцены.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100" y="46743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описание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44100" y="4172122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письме, рассказе или устном ответе сочетание positive и negative adjectives делает высказывание точным и интересным. С их помощью можно показать и хорошее, и проблемное в одной теме.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44100" y="378738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Короткий, но выразительный текст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44100" y="306547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Negative adjectives нужны, чтобы точно назвать неудобство, конфликт или ошибку. Они помогают объяснить, что именно не так, но при описании людей требуют осторожного и уважительного выбора.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44100" y="268073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 трудности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344100" y="195882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Positive adjectives помогают выразить одобрение, благодарность и доброжелательность. В диалогах и отзывах они делают речь вежливой, тёплой и понятной, особенно когда нужно отметить успех или хорошее впечатление.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344100" y="157408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Похвала и симпатия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настроение текста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слова помогают читателю почувствовать поворот сюжета даже в очень короткой истории.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сюжете появляются проблемы, negative adjectives растут; к финалу positive adjectives возвращают спокойствие и надежду.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короткой истории для анализа лексики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positive and negative adjectives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Positive и negative adjectives помогают точно передавать отношение, эмоции и оценку. Если выбирать их по смыслу, силе и ситуации, английская речь становится яснее, вежливее и выразительнее.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2026-05-31T04:55:24Z</dcterms:created>
  <dcterms:modified xsi:type="dcterms:W3CDTF">2026-05-31T04:55:24Z</dcterms:modified>
</cp:coreProperties>
</file>