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работ Луи Пастера: ключевые темы и значение
</a:t>
            </a:r>
            <a:endParaRPr lang="en-US" sz="333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Открываем, как его идеи изменили науку, медицину и повседневную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Пастер: учёный, изменивший взгляд на микробы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соединил химию, биологию и практические задачи XIX века. Его исследования начинались с кристаллов, а затем привели к открытиям о брожении, инфекциях и защите людей и животных от болезней.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 опровержению самозарождения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использовал колбы с длинным изогнутым горлышком, чтобы воздух попадал внутрь, а пыль и микробы задерживались. В таком бульоне жизнь не возникала сама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сосуды нарушали или наклоняли, бульон быстро портился. Это показало, что причина разложения — внешние микроорганизмы, а не «самозарождение» живого вещества внутри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и роль микробов: вклад Пастера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под микроскопом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доказал, что брожение зависит не от самого вещества, а от живых дрожжей и других микробов. Их деятельность запускает превращение сахара в спирт и углекислый газ.
</a:t>
            </a:r>
            <a:endParaRPr lang="en-US" sz="124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 виноделия и пивоварения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этого процесса позволило управлять качеством напитков: ограничивать заражение сусел, снижать риск порчи и выбирать условия, при которых полезные микроорганизмы работают предсказуемо.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микробной теории болезней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предложил рассматривать инфекцию как результат действия конкретного микроба, а не общей «порчи» организма. Это сделало болезнь предметом точного научного исследования.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выросли новые требования к медицине и хирургии: чистота рук, инструментов и помещений стала не формальностью, а условием снижения заражений в практике.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 возбудителе открыла путь профилактике: если известен источник болезни, можно искать способы ослабить его действие или заранее подготовить организм с помощью вакцины.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Пастера над болезнями шелковичных червей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изучения массовой гибели шелкопрядов Пастер показал, что пебрина и флашерия связаны с различными возбудителями. Он применял микроскоп, чтобы отличать больных особей от здоровых.
</a:t>
            </a:r>
            <a:endParaRPr lang="en-US" sz="103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рекомендовал отбирать только здоровые яйца, изолировать заражённые партии и улучшать санитарный режим на фермах. Эти меры помогли восстановить производство шёлка и уменьшить экономические потери.
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Пастер защищал животноводство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показал, что ослабленные возбудители могут защитить животных от тяжёлых инфекций. Этот подход позволил переходить от лечения последствий к предупреждению массового падежа заранее.
</a:t>
            </a:r>
            <a:endParaRPr lang="en-US" sz="1304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и изоляция заболевших стад разрывали цепочку передачи инфекции. Для сельского хозяйства это означало сохранение поголовья, меньшие убытки и более стабильное производство.
</a:t>
            </a:r>
            <a:endParaRPr lang="en-US" sz="134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наблюдение за симптомами и проверка образцов под микроскопом помогали отличать разные болезни. Такой контроль делал профилактику точной, а не случайной в хозяйствах.
</a:t>
            </a:r>
            <a:endParaRPr lang="en-US" sz="13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методы Пастера: новые стандарты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стала для Пастера не вспомогательным, а главным способом проверки гипотез. Она позволяла видеть различия между нормальными и заражёнными образцами и опираться на наблюдение, а не на предположения.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Культуральные опыты дали возможность выращивать микроорганизмы в контролируемых условиях. Это позволило изучать их свойства отдельно друг от друга и сравнивать поведение разных видов.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питательных сред сделала исследования воспроизводимыми. Учёные получили среду, в которой микроорганизмы можно было размножать, сохранять и анализировать без лишних примесей.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чистых культур стало важнейшим стандартом микробиологии. Благодаря этому стало возможно точно связывать конкретный микроорганизм с определённым процессом или заболеванием.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ослабленных вакцин: опыт с куриной холерой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1880 году Пастер работал с куриной холерой и заметил, что ослабленные в лаборатории микроорганизмы меняют течение болезни. Опыт позволил получить первый убедительный пример управляемого ослабления возбудителя.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получившие такую «смягчённую» форму инфекции, затем сопротивлялись заражению активным возбудителем. Это стало важным доказательством того, что иммунитет можно формировать заранее и создавать аттенуированные вакцины.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Пастер доказал силу вакцины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опыт в Пуйи-ле-Фор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Пуйи-ле-Фор Пастер провёл публичный опыт, чтобы показать действие вакцины против сибирской язвы. Одни овцы были привиты заранее, другие остались без защиты. После заражения привитые животные выжили, а контрольная группа погибла.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Доказательство, которое изменило ветеринарию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был важен не только для науки, но и для фермеров, которые теряли стада из-за инфекции. Демонстрация сделала вакцинацию практическим инструментом защиты животных и укрепила доверие к профилактике как к научному методу.
</a:t>
            </a:r>
            <a:endParaRPr lang="en-US" sz="8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вакцинации против бешенства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1885 году Пастер решился на первую успешную вакцинацию человека против бешенства. После укуса заражённой собакой Жозеф Мейстер получил серию ослабленных прививок, которые предотвратили развитие болезни.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произвёл международный резонанс, потому что смертельную инфекцию впервые удалось предупредить уже после заражения. Так был открыт новый путь профилактики, который навсегда изменил медицинскую практику.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пастеризации: принципы и последствия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пастеризация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Пастеризация сочетает умеренный нагрев и быстрое охлаждение, чтобы уничтожить опасные микроорганизмы. При этом продукт сохраняет большую часть вкуса, питательных свойств и пригодности для безопасного хранения.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метод стал массовым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быстро стал особенно важен для молока, вина и пива. Он уменьшил потери при перевозке и хранении, а также заметно снизил риск пищевых инфекций среди потребителей.
</a:t>
            </a:r>
            <a:endParaRPr lang="en-US" sz="12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направления промышленного применения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как управляемый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показал, что брожение связано не с самопроизвольным изменением вещества, а с деятельностью дрожжей. Это позволило целенаправленно управлять технологией и получать предсказуемый результат в производстве напитков.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вина и уксуса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виноделия и уксусного производства особенно важным стало предупреждение порчи. Рекомендации Пастера помогали сохранять сырьё, уменьшать убытки и выпускать продукцию более стабильного качества для потребления.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пива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внедрил контроль нагрева и очистки оборудования, что снизило риск случайного заражения партий напитков. На практике это ускорило развитие стандартов санитарии на заводах Европы впоследствии.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подход связал науку и производство: наблюдение, анализ и повторяемость стали обязательными для промышленной микробиологии. Именно так формировались новые правила безопасности и контроля качества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Асептика и требования к стерильности в лаборатории Пастера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требовал тщательно мыть стеклянную посуду, инструменты и ёмкости перед опытом. Он понимал, что даже случайная пыль или капля жидкости могут исказить результат и ввести посторонние микробы.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выращивания микроорганизмов он применял чистые питательные среды и следил за изоляцией образцов. Такой порядок позволял точно определять источник изменений и сравнивать разные штаммы между собой.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требования сделали лабораторный эксперимент более надёжным и безопасным. Позднее они стали нормой для микробиологии, медицинских исследований и любой работы, где важна стерильность материалов и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признание: реакция современников на открытия Пастера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1857–1860: опровержение самозарождения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колбами показали, что бульон портится только при попадании микробов извне. Идея противоречила привычным взглядам и вызвала острые споры.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накопление доказательств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о брожении и микробах укрепили научную аргументацию Пастера. Постепенно его выводы начали использовать врачи и промышленники, которым требовались надёжные объяснения порчи и инфекций.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1880–1885: признание практикой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вакцин против куриной холеры, сибирской язвы и бешенства сделали его имя мировым. Публичные демонстрации убедили скептиков сильнее любых теоретических дискуссий.
</a:t>
            </a:r>
            <a:endParaRPr lang="en-US" sz="10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Пастера изменили общество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эпидемий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развитая Пастером, дала врачам инструмент профилактики, а не только лечения. Это особенно важно для болезней, которые раньше почти всегда заканчивались смертью или тяжёлой инвалидностью.
</a:t>
            </a:r>
            <a:endParaRPr lang="en-US" sz="1251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пищевые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Пастеризация снизила число пищевых инфекций и сделала хранение продуктов безопаснее. Благодаря этому молоко, вино и пиво стали дольше сохраняться без потери качества и с меньшим риском.
</a:t>
            </a:r>
            <a:endParaRPr lang="en-US" sz="1289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санитарные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Пастера помогли сформировать привычку к санитарным правилам в больницах, лабораториях и на предприятиях. В долгосрочной перспективе это повысило уровень доверия к медицине и науке.
</a:t>
            </a:r>
            <a:endParaRPr lang="en-US" sz="12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наследие работ Пастера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Пастера лежат в основе современной иммунологии и вакцинологии. Его опыт показал, что профилактика может быть столь же важной, как лечение уже развившейся болезни для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и пищевой промышленности его наследие связано с управляемым брожением, контролем загрязнений и технологической дисциплиной. Эти принципы помогают создавать более безопасные и предсказуемые продукты.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Методологический подход Пастера учит проверять гипотезы экспериментом, а не авторитетом. Именно поэтому его наследие остаётся частью школьных и университетских курсов по всему миру до сих пор.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памяти о Пастере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институт, где продолжается поиск
</a:t>
            </a:r>
            <a:pPr algn="ctr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1887 году в Париже открылся Институт Пастера, ставший не просто памятником учёному, а живым научным центром. Здесь и сегодня ведутся исследования вирусов, иммунитета и инфекций, а в коридорах соседствуют история, современные приборы и атмосфера непрерывного поиска. Так память о Пастере здесь превращена в ежедневную работу для науки.
</a:t>
            </a:r>
            <a:endParaRPr lang="en-US" sz="797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стипендия, премия: имя, которое живёт
</a:t>
            </a:r>
            <a:pPr algn="ctr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Пастера носят улицы, школы, премии и стипендии во многих странах. Это видно как на табличках городских кварталов, так и в списках награждённых исследователей, для которых его фамилия стала знаком научной ответственности и уважения к точному знанию. Такая память соединяет повседневное пространство с историей науки.
</a:t>
            </a:r>
            <a:endParaRPr lang="en-US" sz="797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50" y="1420539"/>
            <a:ext cx="541538" cy="6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38" y="2747279"/>
            <a:ext cx="464175" cy="61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89948"/>
            <a:ext cx="614400" cy="5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подход Пастера не устарел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вместо предположений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показал, что надёжное знание рождается из проверяемого опыта. Этот принцип по-прежнему определяет работу лабораторий, где каждая гипотеза должна подтверждаться результатами измерений и наблюдений строго.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воспроизводимость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добивался чистоты методов и повторяемости результатов, чтобы выводы можно было проверить независимо. В современной науке именно это отличает убедительное исследование от случайного наблюдения или ошибки.
</a:t>
            </a:r>
            <a:endParaRPr lang="en-US" sz="795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Пастера соединяют химию, биологию, медицину и технологию производства. Такой взгляд особенно важен сегодня, когда сложные задачи решаются на стыке нескольких научных областей и практики.
</a:t>
            </a:r>
            <a:endParaRPr lang="en-US" sz="8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как пример силы научного метода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показал, что точный эксперимент способен изменить медицину, промышленность и повседневную жизнь. Его наследие напоминает: научная честность и практическая польза неразделимы и сегодня, в XXI веке.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2026-05-10T03:27:05Z</dcterms:created>
  <dcterms:modified xsi:type="dcterms:W3CDTF">2026-05-10T03:27:05Z</dcterms:modified>
</cp:coreProperties>
</file>