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30. Рок-опера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театр и история звучат здесь вместе, как одна яркая сказка.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рок-опера появилась и почему её полюбили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рок-музыка стала очень популярной, и композиторы начали превращать песни в большие сценические истории. Так появился жанр, который сразу привлёк зрителей современным звучанием и яркими героями.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рок-опера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— это спектакль, в котором сюжет раскрывается через песни, музыкальные номера и игру актёров. Зритель следит за историей, как за живым действием на сцене.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есть свой характер и свои музыкальные темы. По ним легко узнать, кто сейчас поёт, грустит, радуется или спорит с другими персонажами.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важны рок-звучание, повторяющиеся мелодии и сильные чувства. Музыка здесь не просто украшает спектакль, а помогает рассказывать историю шаг за шагом.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5128"/>
            <a:ext cx="209400" cy="20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126" y="1377928"/>
            <a:ext cx="167850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6017"/>
            <a:ext cx="209400" cy="16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рок-оперы и оперы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чаще слышны классические инструменты и академический вокал, а в рок-опере — электрогитара, бас и ударные. Музыка звучит современнее и энергичнее.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пения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требует особого, очень сильного и ровного голоса. В рок-опере пение ближе к современной сцене, поэтому оно кажется привычнее и легче для слушателя.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рассказывают историю, но рок-опера чаще звучит резко, громко и драматично. Она напоминает большой музыкальный спектакль с яркими эмоциями.
</a:t>
            </a:r>
            <a:endParaRPr lang="en-US" sz="10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создают рок-звучание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гремит ударная установка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задают ритм и делают музыку похожей на уверенный шаг героя. Рядом с ними часто слышны бас-гитара и электрогитара, а свет прожекторов подчёркивает силу звучания и помогает сцене выглядеть празднично.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Клавишные, хор и оркестр помогают рассказать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добавляют мелодии глубину и мягкость, а хор делает сцену особенно торжественной. Иногда к рок-группе присоединяется оркестр, и тогда музыка становится ещё шире, будто перед нами открывается большое приключение.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рок-опера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зритель знакомится с героями и понимает, о чём будет история. Музыка помогает сразу почувствовать настроение спектакля.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действуют, спорят, ищут выход и попадают в новые ситуации. Каждый номер двигает сюжет вперёд.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Испытания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Наступают трудные моменты, когда персонажам нужно проявить смелость, дружбу и выдержку. Музыка здесь становится напряжённее.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приходит к финалу, и становится ясно, чем всё закончилось. Повторяющиеся темы помогают вспомнить путь каждого героя.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рок-опера похожа на сказку и приключение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рок-операх есть герой, который отправляется в путь, встречает друзей и соперников, а потом проходит испытания. Это очень похоже на любимую сказку или путешествие.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обычно движется от одной трудности к другой. Поэтому зритель всё время ждёт, что будет дальше, как будто читает захватывающую историю перед сном.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почувствовать настроение героев: где им радостно, где страшно, а где нужна надежда. Так история становится понятной даже без длинных объяснений.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рок-опера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спектакля от первой идеи до премьеры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рок-оперы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Jesus Christ Superstar стала известной во многих странах благодаря сильной музыке и яркому сюжету. В ней история звучит как большой сценический разговор.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Tommy выделяется необычной историей героя и запоминающимися мелодиями. Эта рок-опера показала, что музыка может рассказывать очень серьёзные и увлекательные события.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Evita привлекла зрителей образом сильной героини и выразительными музыкальными номерами. Спектакль быстро получил популярность и на сцене, и среди слушателей.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объединили театр и рок-музыку так удачно, что их помнят до сих пор. Их узнают по мелодиям, энергии и ярким персонажам.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в России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рок-опера стала очень заметным жанром. Она соединила современную музыку, драматический сюжет и театральную выразительность, поэтому быстро нашла своих зрителей.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самых известных считается «Юнона и Авось». Этот спектакль вошёл в историю отечественного театра и показал, что рок-опера может быть серьёзной и глубокой.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жанр продолжает жить на сцене и знакомить зрителей с новыми историями. Он остаётся важной частью музыкальной культуры страны и не теряет интереса публики.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рок-опера нравится зрителям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ритмы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звучит живо и энергично, потому что в ней слышны ритмы рока. Такая музыка сразу привлекает внимание и помогает зрителю быстрее погрузиться в действие на сцене.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рок-оперы всегда есть персонажи с яркими характерами. За ними хочется следить, потому что у каждого героя свои мысли, поступки и своя музыкальная тема.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рок-опере легко передает радость, тревогу, смелость и надежду. Из-за этого зритель не просто слушает песни, а как будто вместе с героями переживает события.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сценическое зрелище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костюмы, свет и движение создают на сцене яркую картину. Спектакль выглядит необычно и запоминается, потому что музыка и театр работают как одна команда.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передает рок-опера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знакомит нас с героями. Она может звучать спокойно, чтобы показать дружбу, ожидание или добрые надежды.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трудностей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мелодия становится напряженнее. Так слушатель чувствует тревогу, спор, опасность или важный выбор, который делают персонажи.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рок-оперы музыка часто звучит громко и быстро. Это помогает передать смелость, решимость и волнение перед новым испытанием.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настроение меняется. Музыка может стать светлее и спокойнее, чтобы показать радость, облегчение и надежду на лучшее.
</a:t>
            </a:r>
            <a:endParaRPr lang="en-US" sz="9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на современной сцене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рок-оперы ставят не только в театрах, но и на больших концертных площадках. Так зрители лучше слышат мощную музыку и видят все сценические детали.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постановки часто используют свет, декорации, костюмы и видеопроекции. Эти средства помогают сделать историю яркой и понятной даже самым юным зрителям.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сценическим эффектам рок-опера превращается в настоящее приключение. Музыка, изображение и игра актеров соединяются так, будто перед нами ожившая сказка.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рок-оперу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послушай, кто поет: герой, его друг или несколько персонажей сразу. Это помогает понять, кто сейчас говорит в музыкальной истории.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обрати внимание, о чем идет песня. Важно уловить, радостный это момент, тревожный спор или важное открытие для героев.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тем, как меняется музыка. Тихая мелодия может стать громче, а спокойный ритм — более напряженным и быстрым.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попробуй заметить повторяющиеся мотивы. Они помогают узнать героя или важную мысль, как любимый припев в знакомой песне.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похожи тем, что в них музыка помогает рассказывать сюжет. Но в рок-опере чаще слышен рок-ритм и более драматичное звучание.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жанра соединяют песни, игру актеров и историю на сцене.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жанр важен для культуры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показала, что современная музыка умеет рассказывать большие сюжеты. Песни в ней не просто звучат, а двигают историю вперед и помогают понять героев.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музыкальный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объединил рок-звучание, театр и поэзию. Благодаря этому на сцене появились новые способы выражать чувства, характеры и важные события.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для разных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нравится людям, которые любят и музыку, и спектакли. Она объединяет разные интересы и делает театр ближе тем, кто любит живой и яркий звук.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сценах мира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стала частью культуры многих стран и продолжает звучать сегодня. Ее ставят снова и снова, потому что сильные истории и музыка не стареют.
</a:t>
            </a:r>
            <a:endParaRPr lang="en-US" sz="10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рок-опере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рок-опере одна и та же мелодия может возвращаться несколько раз. Это похоже на знакомый след, по которому зритель узнает героя или важную мысль.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звучит тише, она помогает показать грусть, сомнение или ожидание. А если мелодия становится громкой, она передает силу, победу или торжество.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делает музыку похожей на рассказ. Слушатель не теряется и легче понимает, как меняются события и чувства персонажей.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знакомство с рок-оперой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помогает узнавать признаки музыкального спектакля и отличать его от других жанров. Это тренирует внимание и делает слушателя более наблюдательным.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знакомства с жанром развивается слух. Ребенок учится замечать, как меняются ритм, темп и настроение музыки от сцены к сцене.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учит следить за сюжетом. Это полезно для памяти, потому что нужно запоминать героев, их поступки и важные события истории.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она пробуждает интерес к театру и музыке. Так школьник видит, что песня может не только радовать, но и рассказывать целую историю.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показывает, что песня, действие и чувства умеют работать дружно. Именно поэтому история на сцене получается яркой, понятной и очень запоминающейся.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идея объединяет весь урок: музыка и театр могут рассказывать историю вместе.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почему рок-опера запоминается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Рок-опера соединяет ритм, театр и живые чувства. Она помогает услышать историю, увидеть героев и почувствовать музыку как настоящее сценическое приключение.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2026-05-24T22:29:24Z</dcterms:created>
  <dcterms:modified xsi:type="dcterms:W3CDTF">2026-05-24T22:29:24Z</dcterms:modified>
</cp:coreProperties>
</file>